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2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6.xml" ContentType="application/vnd.openxmlformats-officedocument.presentationml.notesSlide+xml"/>
  <Override PartName="/ppt/ink/ink22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7" r:id="rId3"/>
    <p:sldId id="283" r:id="rId4"/>
    <p:sldId id="259" r:id="rId5"/>
    <p:sldId id="261" r:id="rId6"/>
    <p:sldId id="302" r:id="rId7"/>
    <p:sldId id="295" r:id="rId8"/>
    <p:sldId id="303" r:id="rId9"/>
    <p:sldId id="296" r:id="rId10"/>
    <p:sldId id="304" r:id="rId11"/>
    <p:sldId id="297" r:id="rId12"/>
    <p:sldId id="305" r:id="rId13"/>
    <p:sldId id="300" r:id="rId14"/>
    <p:sldId id="307" r:id="rId15"/>
    <p:sldId id="306" r:id="rId16"/>
    <p:sldId id="308" r:id="rId17"/>
    <p:sldId id="310" r:id="rId18"/>
    <p:sldId id="311" r:id="rId19"/>
    <p:sldId id="313" r:id="rId20"/>
    <p:sldId id="314" r:id="rId21"/>
    <p:sldId id="312" r:id="rId22"/>
    <p:sldId id="315" r:id="rId23"/>
    <p:sldId id="316" r:id="rId24"/>
    <p:sldId id="317" r:id="rId25"/>
    <p:sldId id="326" r:id="rId26"/>
    <p:sldId id="327" r:id="rId27"/>
    <p:sldId id="325" r:id="rId28"/>
    <p:sldId id="322" r:id="rId29"/>
    <p:sldId id="323" r:id="rId30"/>
    <p:sldId id="324" r:id="rId31"/>
    <p:sldId id="318" r:id="rId32"/>
    <p:sldId id="319" r:id="rId33"/>
    <p:sldId id="328" r:id="rId34"/>
    <p:sldId id="320" r:id="rId35"/>
    <p:sldId id="278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erriweather" pitchFamily="2" charset="77"/>
      <p:regular r:id="rId42"/>
      <p:bold r:id="rId43"/>
      <p:italic r:id="rId44"/>
      <p:boldItalic r:id="rId45"/>
    </p:embeddedFont>
    <p:embeddedFont>
      <p:font typeface="Raleway" pitchFamily="2" charset="77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2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F5ED6B-40B9-40AC-8FA2-20DD159D144C}">
  <a:tblStyle styleId="{98F5ED6B-40B9-40AC-8FA2-20DD159D14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B68A2A-B305-4263-850F-5E2D87496A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7"/>
    <p:restoredTop sz="94680"/>
  </p:normalViewPr>
  <p:slideViewPr>
    <p:cSldViewPr snapToGrid="0" snapToObjects="1">
      <p:cViewPr varScale="1">
        <p:scale>
          <a:sx n="206" d="100"/>
          <a:sy n="206" d="100"/>
        </p:scale>
        <p:origin x="192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01.4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59.4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44 16383,'41'3'0,"5"-2"0,-15-5 0,2-4 0,-6-4 0,-10 4 0,4 1 0,-1 7 0,5 1 0,6 1 0,-12 0 0,1-2 0,-16-2 0,2-1 0,-2 0 0,3 1 0,-2 2 0,4 0 0,-2 1 0,0 0 0,-2-1 0,3 0 0,5 0 0,8 0 0,1 0 0,-3 0 0,-9 0 0,-2-1 0,5 1 0,-5 0 0,8-1 0,-10 1 0,-1 0 0,1 0 0,-1-1 0,3 1 0,-3 0 0,0 0 0,2 0 0,10-1 0,6 1 0,-2-1 0,-6 1 0,-10 0 0,-4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3:00:01.5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30 16383,'23'-2'0,"1"1"0,-3 1 0,2-1 0,4 1 0,-11-1 0,1 1 0,-10 0 0,2 0 0,5 0 0,-6 0 0,6-1 0,-4 1 0,3-1 0,0 0 0,3 0 0,-5 1 0,6 0 0,-6 0 0,3 0 0,-1 0 0,-2 0 0,-3 0 0,1 0 0,-4 0 0,0-1 0,2 1 0,0 0 0,7-1 0,0 1 0,3 0 0,-2 0 0,-7 0 0,-1 0 0,-3 0 0,3 0 0,0 0 0,1 0 0,-4 0 0,1 0 0,0 0 0,0 0 0,2 0 0,-1 0 0,3 0 0,3 0 0,-2 0 0,-2 0 0,-3 0 0,1 0 0,5-1 0,10-1 0,11-3 0,-10 2 0,2-2 0,-19 4 0,-1 0 0,9 0 0,-5 1 0,14 0 0,-12 0 0,-1 0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1:10.9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8:49.5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80 16383,'23'0'0,"-1"0"0,-15 0 0,4 0 0,13 1 0,-6-1 0,18 1 0,-10-1 0,3 0 0,-5 0 0,-11 0 0,-1 0 0,-1 1 0,9 0 0,6 0 0,3-1 0,-1 1 0,-4-1 0,-5 0 0,-2 1 0,2 0 0,1 0 0,2-1 0,-2 0 0,0 0 0,5 0 0,-3 1 0,12 0 0,-5 0 0,4 0 0,-4-1 0,-12-1 0,-1 0 0,-7 0 0,3 0 0,4 1 0,2 0 0,3 0 0,-1 0 0,-3-1 0,-2 1 0,2-1 0,-2 1 0,11 0 0,-2 0 0,3 0 0,-2 0 0,-11 0 0,0-1 0,-7 1 0,6 0 0,7 0 0,30 0 0,-11 0 0,32 0 0,-22 0 0,5 0 0,-10 0 0,-1 0 0,-15-1 0,14 1 0,-10-1 0,22 1 0,-21-1 0,12 0 0,-23 0 0,4 0 0,-3 0 0,-1 1 0,-3 0 0,2-1 0,1 1 0,0-1 0,4 1 0,9 0 0,-2 1 0,18 0 0,-9 0 0,6 1 0,-4-2 0,-16 0 0,3 0 0,-8 0 0,10-1 0,4 1 0,-2-1 0,2 1 0,-4-1 0,-4 0 0,1 0 0,-3-1 0,10 0 0,10 2 0,6-2 0,2 1 0,-10 0 0,-5 0 0,-1 0 0,1-1 0,7 2 0,4-1 0,-16 1 0,2 0 0,-21 0 0,3 0 0,-1 0 0,-4-1 0,8 1 0,-2 0 0,9 0 0,2 0 0,-1 0 0,-2 0 0,-3-1 0,2 0 0,2 0 0,17-1 0,-9 1 0,24-1 0,-17 0 0,7 0 0,-12-1 0,-1 0 0,-16 2 0,11-2 0,-4 1 0,11-1 0,14 2 0,-19 0 0,9 1 0,-25-1 0,6 1 0,3-2 0,-7 2 0,13-1 0,-4 1 0,9-1 0,2 1 0,-2-1 0,1 1 0,-3 0 0,-5 0 0,-1 0 0,1 0 0,-6 0 0,12 0 0,-7-1 0,12-1 0,2 1 0,13 0 0,-17 1 0,14-1 0,-17 0 0,9 1 0,9 0 0,-16 0 0,16-1 0,-12-1 0,15 0 0,1 0 0,4 1 0,3 1 0,0 0 0,-3 0 0,-1 0 0,-24-1 0,4 1 0,-18-1 0,9 1 0,2 0 0,2 0 0,0 0 0,-4 0 0,-2 0 0,-2 0 0,13 1 0,-11-1 0,17 2 0,-15-1 0,4-1 0,-1-1 0,-15 1 0,6-1 0,-2 1 0,13 0 0,9 0 0,22-1 0,-27 0 0,15-1 0,-34 0 0,7 0 0,0 0 0,9 2 0,-11-1 0,19 1 0,-13 0 0,7-1 0,2 1 0,-15-1 0,15 1 0,-1 1 0,13-1 0,-4 1 0,2 0 0,-22-1 0,3 0 0,-16 0 0,6 1 0,5-1 0,-10 0 0,8 1 0,-14-1 0,3-1 0,12 1 0,-12-1 0,15 1 0,-14 0 0,6 0 0,-1 0 0,6-1 0,-9 1 0,10-1 0,-5 1 0,25 0 0,-15 0 0,21 1 0,-22 0 0,5 0 0,-3 0 0,-3-1 0,1 0 0,4 0 0,4 0 0,1 0 0,2 0 0,-16 0 0,0 0 0,-17 0 0,3-1 0,9 1 0,-4-1 0,17 1 0,-6 1 0,5-1 0,-6 1 0,-4-1 0,-10 0 0,5 0 0,-1 0 0,6 1 0,-1-1 0,-4 1 0,-4-1 0,-5 0 0,-2 0 0,3 1 0,3 0 0,4 0 0,0 0 0,-2 0 0,0-1 0,2 0 0,-3 1 0,6-1 0,-5 1 0,24 2 0,20 1 0,-4-1 0,25 1 0,-33-3 0,3-1 0,-16 0 0,-13 0 0,-7 0 0,-3 0 0,0 0 0,0 0 0,3 0 0,-6 0 0,5 0 0,-5 0 0,1 0 0,3 1 0,6-1 0,-5 1 0,8 0 0,-2-1 0,11 1 0,8 1 0,4 0 0,-5 0 0,-7-1 0,-8-1 0,-1 0 0,-9 0 0,4 0 0,-5 1 0,3-1 0,5 1 0,-8 0 0,5-1 0,-10 0 0,3 0 0,-1 0 0,0 0 0,-1 0 0,2 0 0,3 1 0,6-1 0,4 1 0,6 0 0,-9 0 0,2-1 0,-15 0 0,0 1 0,0-1 0,4 2 0,4 0 0,2-1 0,-3 0 0,-6-1 0,-5 1 0,-5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09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0 117 16383,'18'2'0,"-1"0"0,-8-2 0,2 0 0,-3 0 0,5 0 0,4 0 0,23 1 0,-12 0 0,20 1 0,-22-2 0,0 1 0,-10-1 0,14 0 0,-15 0 0,32 0 0,-9 0 0,7 0 0,-2 0 0,-24 0 0,-2 0 0,-8 0 0,8 0 0,8 0 0,4 0 0,1 0 0,-4 0 0,-5 0 0,-3 0 0,3 0 0,-3 0 0,10 0 0,-4 0 0,1 0 0,-7 0 0,-8 0 0,-4 0 0,-2 0 0,3 0 0,13 0 0,-3 0 0,16 0 0,-11 0 0,1-1 0,-8 1 0,-4-1 0,2 0 0,8 0 0,11 1 0,19 0 0,-13 0 0,18 1 0,-22-1 0,11 1 0,0 0 0,18-1 0,-13 0 0,29-1 0,-20 0 0,17-1 0,6 0 0,-24 0 0,15 1 0,-36 0 0,3 0 0,-16 0 0,-3 0 0,-9 1 0,8-1 0,-3 1 0,7-1 0,3 1 0,1 0 0,-6 0 0,12 1 0,0-1 0,14 1 0,7-1 0,-5 0 0,-7 0 0,-8-1 0,-2 1 0,9 0 0,11 2 0,11 0 0,2 0 0,-8 0 0,-9-2 0,-22 1 0,-6-2 0,-11 1 0,6 0 0,10 0 0,-8 0 0,10 0 0,-13-1 0,2 0 0,1-2 0,5 0 0,0 1 0,18-1 0,2 1 0,14-1 0,13-1 0,-21 1 0,12-2 0,-27 2 0,9 0 0,8 0 0,-15 3 0,21 0 0,-15 0 0,15 2 0,-1-2 0,-2-1 0,-5-1 0,-7-1 0,-2 0 0,0 2 0,7 1 0,9 0 0,4 1 0,-8 0 0,-12-1 0,-14 0 0,-8-1 0,-1 0 0,1 0 0,3 0 0,3-1 0,4 2 0,-8-1 0,7 1 0,-9 1 0,5-1 0,10-1 0,-6 1 0,20-2 0,-7 1 0,10 1 0,-1 0 0,0 0 0,-4 0 0,4-1 0,5 0 0,4 0 0,20-1 0,-28 2 0,18 0 0,-33 0 0,4 0 0,-8-1 0,-3 1 0,-6-1 0,9 0 0,-1 0 0,11 1 0,16 2 0,-17-1 0,17 1 0,-25-1 0,7-1 0,-1 0 0,-15-1 0,10-1 0,-8 1 0,11 0 0,4 1 0,9 1 0,-15-1 0,12 1 0,-15-1 0,10 0 0,20 0 0,-13 0 0,32 0 0,-12 0 0,14-1 0,-2 0 0,-32-1 0,-2-2 0,-24 3 0,8-1 0,17 2 0,-11 0 0,24-1 0,-22 0 0,4-1 0,-9 1 0,-2-1 0,-12 1 0,5 0 0,-9 0 0,1 1 0,5 0 0,-7 0 0,8 0 0,-4-1 0,5 1 0,2-1 0,1-1 0,-3 1 0,0 0 0,-3 0 0,1 1 0,8-1 0,-9 0 0,12 0 0,-11 0 0,8-1 0,14 1 0,-14 1 0,20 0 0,-18 0 0,8-1 0,-3 0 0,2-2 0,-9 1 0,16-1 0,-1 2 0,13 0 0,-2-1 0,-11 1 0,-10-1 0,-11 0 0,-2 1 0,2 1 0,-7 0 0,5 0 0,-11 0 0,6-1 0,0 1 0,4-1 0,-5 1 0,1 0 0,-7 1 0,2-1 0,2 0 0,-5 1 0,6-1 0,1-1 0,6 1 0,3-1 0,7 1 0,-12 0 0,9 0 0,-12 0 0,6 0 0,4 0 0,9 0 0,-4 0 0,15 2 0,-8 0 0,10 2 0,1-1 0,-16-1 0,-1-1 0,-18-1 0,1 0 0,-2 0 0,-2 0 0,7 1 0,1 0 0,6 0 0,5 1 0,-11-2 0,5 0 0,-11 0 0,3 0 0,8 0 0,-6 0 0,16 1 0,-5-1 0,4 1 0,-6 0 0,-9 0 0,-5-1 0,-1 0 0,5 0 0,6 1 0,11-1 0,-8 1 0,8-1 0,-17 0 0,3 0 0,2 0 0,-7 0 0,11 0 0,-7 0 0,4 0 0,-6 0 0,-2 0 0,1 1 0,5-1 0,10 2 0,7-1 0,9 1 0,-18-1 0,2-1 0,-17 0 0,8 0 0,2 0 0,3 0 0,-7 1 0,-6-1 0,-8 1 0,-4-1 0,8 0 0,3 0 0,5 0 0,-4 0 0,-7 0 0,-6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18.3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82 3 16383,'50'5'0,"-9"-2"0,27 5 0,-16-5 0,5-2 0,-17-3 0,-15-2 0,-12 1 0,-4-1 0,-5 4 0,3-1 0,-2 0 0,4 0 0,1-1 0,5 0 0,15 0 0,-5 1 0,20 1 0,-11 1 0,6 0 0,-5 0 0,-5-1 0,-11 1 0,-2-1 0,-6 0 0,5 0 0,7 0 0,-6 0 0,4 1 0,-14-1 0,-2 1 0,-21-1 0,6 1 0,-13 0 0,8 1 0,5 0 0,-10 2 0,4-1 0,-3 1 0,2-1 0,7-1 0,0 0 0,0-1 0,-6 0 0,-13 4 0,7-2 0,-15 4 0,12-1 0,-7-1 0,-4-1 0,13-2 0,-7-1 0,10 0 0,-5 0 0,0 1 0,1 1 0,2 0 0,0 0 0,2-1 0,-4 0 0,-3-2 0,7 1 0,-2-1 0,14 0 0,-2 1 0,0 1 0,2-1 0,-6 3 0,3-2 0,0 0 0,4-1 0,4-1 0,-4 3 0,-1 0 0,-6 3 0,2 0 0,3-2 0,4-1 0,9 5 0,0-3 0,6 6 0,-4-6 0,5 2 0,0-3 0,5 1 0,5-2 0,8-2 0,-9-1 0,8-2 0,-10-1 0,5 1 0,7-2 0,-10 3 0,4-2 0,-15 2 0,2 0 0,3 1 0,19 1 0,-1-1 0,26 1 0,-18-1 0,1 0 0,-16-1 0,-15 1 0,0 0 0,-1 0 0,6 1 0,6 0 0,-6 0 0,0-1 0,-11 0 0,1 0 0,5 0 0,-3 1 0,7-1 0,-7 0 0,-1 0 0,-1 1 0,-1 0 0,2-1 0,0 1 0,-1-1 0,-18 9 0,-3-6 0,-10 5 0,-11-7 0,3 0 0,-5 0 0,2 1 0,14 1 0,-5 3 0,6 1 0,-8 2 0,-2 1 0,7-4 0,-6 2 0,9-5 0,-3 2 0,4-1 0,3-1 0,6-1 0,1 0 0,1 0 0,-4 0 0,-6 1 0,2-1 0,-5 1 0,7-1 0,-3 1 0,4-1 0,2 1 0,2 1 0,1-1 0,1-1 0,2 0 0,-1-1 0,4 1 0,-1 0 0,-1 2 0,-3 1 0,1 0 0,-1 0 0,6-2 0,0 0 0,2 5 0,2-3 0,0 5 0,1-5 0,1 1 0,2-3 0,1 0 0,1-1 0,-1-1 0,3-1 0,1-1 0,4 1 0,4-2 0,2-1 0,5 0 0,-7 0 0,7 0 0,-9 1 0,4-1 0,-1 1 0,-4 1 0,6 0 0,-4 2 0,7-1 0,2 0 0,-9 0 0,2-1 0,-6 1 0,6 0 0,6 0 0,7 0 0,-9 0 0,5 0 0,-12-1 0,6 0 0,-6 0 0,7 1 0,-5 1 0,6 1 0,1 0 0,-1 1 0,-9-2 0,-3 0 0,-7-1 0,1 1 0,6 2 0,2 1 0,14 3 0,0 0 0,1 0 0,-9-3 0,-11-1 0,-6-2 0,-1 4 0,-7 1 0,0 2 0,-12 1 0,6-4 0,-5 4 0,6-3 0,-2 3 0,-9 0 0,9-3 0,-12 2 0,12-3 0,-2 1 0,2 1 0,0-1 0,1-2 0,-8 1 0,-1-2 0,-6 0 0,-2 1 0,7-2 0,-5 1 0,5-2 0,-9 0 0,-18 1 0,11-1 0,-21 1 0,23-1 0,-5 1 0,7-1 0,-10 0 0,10-1 0,-18 1 0,21 0 0,-2 0 0,19 0 0,4-1 0,7 0 0,-4 0 0,0 0 0,-1 0 0,4-8 0,3 5 0,1-6 0,1 5 0,-1 1 0,10 3 0,-8 0 0,6 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25.1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29 16383,'19'-1'0,"1"-1"0,0-3 0,2-2 0,1 1 0,4 1 0,-4 2 0,11 4 0,0 1 0,5 0 0,-3-1 0,-14-2 0,-5-1 0,-9 1 0,6 0 0,7 2 0,-5 0 0,2 0 0,-11-1 0,1 0 0,-1 0 0,1 0 0,-3 0 0,3 0 0,-1 0 0,6 0 0,11 0 0,-9 0 0,6 0 0,-16 0 0,2 0 0,-3 0 0,4 0 0,-2 0 0,8 0 0,0 1 0,3-1 0,-2 1 0,-7-1 0,-3 0 0,-2 0 0,3 0 0,10 1 0,-4 1 0,11 0 0,-11 0 0,-2 0 0,-37 10 0,13-6 0,-33 10 0,21-11 0,-5 0 0,1-1 0,-8 1 0,5-1 0,-29 2 0,-2-1 0,-15 0 0,8 0 0,16-1 0,20-1 0,15-1 0,11-1 0,5-1 0,-3 5 0,2-2 0,-6 4 0,3-2 0,0 1 0,3-1 0,3-3 0,-1 3 0,4 0 0,-3 1 0,3 0 0,2 1 0,1 0 0,6 2 0,10-2 0,-7-4 0,11 1 0,-10-3 0,6 1 0,1-2 0,4 1 0,-5-2 0,5 1 0,-4-1 0,12 1 0,4 0 0,13 0 0,-17 0 0,5 0 0,-22 0 0,5 0 0,-1 0 0,-4 0 0,3 0 0,-5 0 0,3 0 0,-2 1 0,-2-1 0,-4 0 0,-4 1 0,1-1 0,3 1 0,11 2 0,-3 0 0,10 2 0,-15-3 0,-1 1 0,-7-2 0,-1 1 0,1 2 0,-4 3 0,1 0 0,-7 1 0,-3-2 0,-5-1 0,-8-1 0,-12-2 0,10-1 0,-11 2 0,13 1 0,-8 3 0,-6 3 0,-5 1 0,11-2 0,-6 1 0,18-4 0,-6 2 0,9-3 0,-4 1 0,3-4 0,-5 2 0,-2 0 0,1 1 0,0-1 0,2 1 0,6-1 0,4-1 0,4 0 0,3-2 0,-6 1 0,0 0 0,-10 2 0,9-2 0,-2 1 0,8-1 0,-2 1 0,-4 2 0,-6 2 0,4-2 0,-1 1 0,10-4 0,23 2 0,16 4 0,7-1 0,13 2 0,-23-7 0,0 0 0,-7-2 0,-10 0 0,8-1 0,2 1 0,7-1 0,0-1 0,-4 1 0,-12 0 0,-3 0 0,-9 1 0,4 0 0,5 0 0,-4 0 0,2 0 0,-7 0 0,1 0 0,3 0 0,3 0 0,5 1 0,2-1 0,-4 1 0,-5-1 0,-6 0 0,0 0 0,2 1 0,3-1 0,0 1 0,-3 0 0,1-1 0,0 1 0,2-1 0,-2 0 0,-3 1 0,1 3 0,2 1 0,2 2 0,0-2 0,-4-3 0,-8 6 0,0-2 0,-4 4 0,3-3 0,0-2 0,0-1 0,-1-1 0,-2 0 0,-1 0 0,-1 2 0,-5 2 0,4-1 0,-7 3 0,3-4 0,-5 0 0,-6-3 0,8-2 0,-9 0 0,9 0 0,-6 0 0,-6 1 0,-6 1 0,-7-2 0,-1-2 0,6 0 0,9 0 0,11 1 0,6 1 0,0 0 0,-5 0 0,-4 1 0,-1 0 0,4 0 0,5 1 0,5-1 0,0 1 0,-3 0 0,-1-1 0,1 1 0,3-1 0,2-1 0,3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46.5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99 16383,'24'3'0,"2"-1"0,-1-1 0,11 0 0,-11-1 0,9 0 0,-12 0 0,7 0 0,16 1 0,-8 0 0,27 2 0,-12-1 0,13 1 0,5 1 0,-19-2 0,15 0 0,-21-3 0,13 1 0,-2-1 0,2 0 0,1 1 0,-3 0 0,-2-2 0,-6 0 0,6-3 0,-16 3 0,14-2 0,-19 4 0,7-1 0,27 0 0,-31 0 0,31 1 0,-34-1 0,11 0 0,20 3 0,-14-1 0,25 2 0,-21-1 0,13 0 0,-1-1 0,-25-1 0,3 0 0,-18 0 0,11 1 0,6 1 0,5-1 0,-1 0 0,-15-2 0,-1-1 0,-16 0 0,5-1 0,7 1 0,1 0 0,23-1 0,3 2 0,35-2 0,-30 1 0,25 0 0,-32 1 0,14 0 0,1 1 0,5-1 0,-24 0 0,13-1 0,-26-1 0,9 0 0,3 1 0,-19 1 0,8 1 0,-21-1 0,5 0 0,0 0 0,8-1 0,-2 0 0,20 1 0,-3 0 0,12-1 0,-3 0 0,-4-1 0,-17 2 0,5 0 0,-8 1 0,11 0 0,9 0 0,-15 0 0,7-2 0,-19 0 0,5 0 0,0 0 0,2 1 0,4 2 0,9 1 0,6 0 0,5 0 0,-1-1 0,-7 0 0,-7-1 0,-7 0 0,-1 0 0,21 0 0,-15-1 0,25 1 0,-22-1 0,7 0 0,-3-1 0,10 1 0,-9-1 0,25 1 0,-10 0 0,18 1 0,7 0 0,-27-1 0,7-1 0,-30 0 0,13 0 0,0 0 0,5 2 0,0-1 0,-9 0 0,-10 0 0,-8-1 0,-11 0 0,5 1 0,-1 1 0,9 1 0,23-1 0,-17 1 0,18-1 0,-26-1 0,5 0 0,-3 0 0,-1 0 0,-1 1 0,0 0 0,4 0 0,4 0 0,9-1 0,-6 1 0,8-2 0,-11 1 0,9-1 0,3-2 0,-12 1 0,9-1 0,-16 2 0,5 0 0,12 0 0,11 1 0,16-1 0,7 1 0,-7 0 0,-4 0 0,-1 0 0,-24 1 0,2 0 0,-23 0 0,1-1 0,-3 1 0,4-1 0,-5 1 0,14 0 0,-3 0 0,4 0 0,-3 0 0,-13 0 0,1 0 0,-3 0 0,4 0 0,7 0 0,-9 0 0,4 0 0,-10 0 0,7 1 0,14-1 0,-9 1 0,20-1 0,-7 0 0,11 0 0,3 0 0,1 0 0,-15 0 0,7 0 0,-13 0 0,8 0 0,5 0 0,-8 0 0,10 0 0,-13 0 0,5 0 0,-3 0 0,2 0 0,-6 1 0,9-1 0,-11 1 0,3-1 0,-8 0 0,-3 0 0,-2 0 0,1 0 0,3 1 0,5 1 0,6 1 0,4-1 0,-2 0 0,-3-2 0,-4 0 0,4 1 0,-7 0 0,10 1 0,-6 0 0,7 1 0,10-1 0,-12-1 0,13 0 0,-13-1 0,6 0 0,-1 1 0,-13-1 0,2 1 0,-10 0 0,5-1 0,-3 0 0,3 0 0,-8 0 0,8 0 0,-2 1 0,11-1 0,17 1 0,-15-1 0,17 0 0,-21 1 0,5-1 0,-1 1 0,-2 0 0,2-1 0,4 1 0,2-1 0,2 1 0,-4 0 0,-4 0 0,-5 0 0,-5 0 0,-2-1 0,0 0 0,-7 0 0,4 0 0,-2 0 0,5 0 0,3 0 0,0-1 0,-3 1 0,-2-1 0,-1 1 0,2 0 0,6 1 0,-8-1 0,4 0 0,-14 0 0,1-1 0,1 0 0,-5 1 0,7-1 0,-2 1 0,4 0 0,4 0 0,-1 0 0,0 0 0,-7-1 0,0 0 0,-4 0 0,3 1 0,7 0 0,-5 0 0,2 0 0,-10 0 0,7-1 0,-5 1 0,8-1 0,-7 1 0,1 0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48:38.54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 16383,'46'-2'0,"-8"0"0,-20 1 0,5 0 0,-3 0 0,25 0 0,6 1 0,15 1 0,4-1 0,-30 1 0,-3-1 0,-27 0 0,8 0 0,12 0 0,26-2 0,-17 2 0,13-2 0,-35 1 0,3 1 0,-2 0 0,8 0 0,0 0 0,18 0 0,-6 0 0,5 0 0,-5 0 0,-12 0 0,9 2 0,-2 1 0,11 1 0,0-1 0,-9-2 0,-4 0 0,-2-1 0,6 1 0,12 0 0,5 0 0,-17 0 0,-4-1 0,-23 0 0,3 0 0,3-2 0,0 2 0,15-1 0,1 1 0,6 0 0,-7 0 0,-10 0 0,-6 0 0,-2 0 0,9 0 0,10 1 0,11 1 0,3-1 0,-7 0 0,-9-1 0,-10 0 0,7 1 0,-4-1 0,17 0 0,-7 0 0,4 0 0,-4 0 0,-13 1 0,3-1 0,-6 0 0,6 1 0,3-1 0,-8 0 0,-2 0 0,-6 0 0,8 0 0,6 0 0,7 0 0,0 0 0,-7-1 0,-8 1 0,-8-1 0,3 1 0,1 0 0,11 0 0,-2 0 0,2 0 0,-3-1 0,-7 1 0,1 0 0,2 0 0,10 0 0,7 0 0,11 0 0,-16 0 0,1 0 0,-21 1 0,1-1 0,10 0 0,1 0 0,10 0 0,-4 0 0,-4 0 0,-9 0 0,-1 0 0,2 0 0,1-1 0,14 1 0,-10-1 0,9 1 0,-6 0 0,3 0 0,2 0 0,-10 0 0,2-1 0,-6 0 0,7 0 0,22 0 0,-10 0 0,21 1 0,-22 0 0,0-1 0,-12 1 0,-5-1 0,-3 1 0,2 0 0,-1 0 0,1 0 0,-3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48:4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23 16383,'43'0'0,"7"-2"0,-19 1 0,12-2 0,-17 2 0,8 0 0,12 0 0,-16 1 0,16-1 0,-18 0 0,6-1 0,-3 0 0,1 1 0,5 0 0,5 1 0,4 0 0,-2 0 0,5 0 0,-18 0 0,11 0 0,-7 2 0,15 1 0,19 3 0,-23-3 0,7 0 0,-37-3 0,2 0 0,-2 0 0,20-1 0,-4 1 0,29 1 0,-16-1 0,3 1 0,-11-1 0,-17 0 0,1-1 0,2 0 0,16 0 0,16-1 0,22-1 0,-33 1 0,11-1 0,-35 1 0,10 1 0,8-1 0,2 2 0,4 0 0,-2 0 0,-5 0 0,-4 0 0,11 0 0,-14 0 0,19 0 0,-19 0 0,7 0 0,-2 1 0,-15-1 0,3 1 0,-10-1 0,10 0 0,17 0 0,-12 0 0,14 0 0,-23 0 0,3 0 0,-1 0 0,-5 0 0,12-1 0,-2 1 0,9-1 0,-1 1 0,-4-1 0,-5 1 0,-3-1 0,1 1 0,0 0 0,1 0 0,2 0 0,-10 0 0,2 0 0,-7 0 0,5 0 0,5 0 0,-5 0 0,7 0 0,-9 0 0,3 0 0,0 0 0,-3 0 0,9 0 0,0 0 0,3 0 0,-5 0 0,-9-1 0,-3 1 0,5-1 0,-2 0 0,5 0 0,-10 1 0,2 0 0,2 0 0,1 0 0,0 0 0,-2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05.5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16383,'24'-1'0,"1"0"0,-5 1 0,6 2 0,-7-1 0,6 2 0,-8-2 0,3 0 0,3 0 0,-6-1 0,5 0 0,-7 0 0,3 1 0,-3-1 0,-2 1 0,-5-1 0,1 0 0,0 0 0,5 0 0,9 0 0,-6 0 0,9 0 0,-12 0 0,1 0 0,-2-1 0,-3 1 0,6-1 0,-1 1 0,4 1 0,-1-1 0,-3 1 0,-5-2 0,-1 1 0,-1-1 0,6 0 0,3 1 0,3-1 0,-7 1 0,1 0 0,-10 0 0,1 0 0,2 0 0,-2-1 0,3 1 0,-3 0 0,0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49:03.5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40 16383,'51'-1'0,"-5"-1"0,-4-2 0,-15 2 0,18 0 0,-7 2 0,15 0 0,4 0 0,2 0 0,-19 0 0,2 0 0,-12 0 0,43 0 0,-11 0 0,-4 0 0,4 0 0,-9 0 0,0 0 0,10 0 0,0-1 0,-8 0 0,-2-1 0,43-2 0,-37 0 0,16 0 0,-7 3 0,-19 0 0,4 0 0,29 0 0,-1 0 0,-29 1 0,-1-1 0,25 0 0,-4 0 0,-7 0 0,15 0 0,17 0 0,-37 0 0,32 1 0,-34 2 0,14 2 0,-1 0 0,-7 0 0,-7-2 0,-8 0 0,-10-2 0,-6 1 0,0 0 0,-13 1 0,6 0 0,-11 0 0,1-1 0,3-1 0,-4 0 0,18 0 0,3 1 0,9 0 0,-1-1 0,-10 1 0,-16-1 0,-6 0 0,-7 0 0,5 0 0,1 0 0,3 0 0,-5-1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49:06.52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 16383,'51'-1'0,"-2"0"0,1 1 0,9-1 0,-10 1 0,19-1 0,-16 0 0,16-1 0,16 1 0,-24 2 0,25 1 0,-35 1 0,10 0 0,-10-3 0,-5-1 0,-7 0 0,14-1 0,1 2 0,23 1 0,16 0 0,-24 1 0,13-1 0,-42-2 0,2-1 0,-7 0 0,-13 0 0,6 0 0,-8 2 0,7 0 0,-3 1 0,31 2 0,-24-1 0,28-1 0,-32-2 0,3 0 0,-1 0 0,-6 1 0,14 1 0,-2 1 0,9 0 0,-5-1 0,-7 0 0,-7-1 0,-4 0 0,8 0 0,9 1 0,15 2 0,-16-2 0,3 1 0,-27-2 0,1 0 0,-3 0 0,0 0 0,10 1 0,8 1 0,7-1 0,-3 1 0,-6-2 0,-12 0 0,-1-1 0,1 1 0,8-1 0,10 0 0,11 4 0,-15-2 0,6 2 0,-20-3 0,9 1 0,-6-1 0,14 0 0,2 1 0,9 1 0,-2-1 0,-8 1 0,-15-1 0,-5-1 0,1 0 0,12 0 0,-5-1 0,7 1 0,-15-2 0,2 1 0,-1 0 0,1-1 0,-6 1 0,6 0 0,-5 1 0,1 0 0,2 0 0,-1 0 0,1 0 0,-1 0 0,-2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1:10.9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08.9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 16383,'15'3'0,"6"0"0,-2-3 0,12 0 0,4-2 0,13-3 0,-15 1 0,16 0 0,-11 3 0,10 2 0,-3 2 0,-7 0 0,-10-1 0,-7-2 0,-4-2 0,0 0 0,12-1 0,-9 1 0,15 1 0,-14 1 0,-1 1 0,-7-1 0,-8 1 0,-2-1 0,4 0 0,-2 0 0,3 0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19.9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96 16383,'26'-1'0,"3"0"0,2-1 0,6 1 0,8 0 0,-1 1 0,-1 0 0,-8 0 0,-8-1 0,-5 0 0,-4 0 0,0 1 0,0-1 0,14 2 0,-8 0 0,15 1 0,-15-1 0,4 0 0,9 0 0,-4 1 0,33 2 0,5-1 0,16 0 0,-10-2 0,-10-1 0,-30-1 0,1 0 0,-10 1 0,15-2 0,31 1 0,-14 0 0,30-1 0,-31 0 0,8 0 0,-13 0 0,-1 0 0,1 0 0,12-1 0,5 0 0,0 2 0,14 0 0,-30 0 0,22 0 0,-29-1 0,16-1 0,2 1 0,-1 0 0,-2 0 0,-12 2 0,-11 0 0,5 0 0,-13-1 0,26 0 0,-7-1 0,10-1 0,0-1 0,-27 2 0,3 0 0,-16 4 0,10 0 0,13-1 0,-16-1 0,9-3 0,-20-1 0,2 0 0,2 2 0,9 1 0,-5 2 0,16 0 0,-13 0 0,1 0 0,-9-2 0,-8 0 0,5-1 0,4 3 0,14 0 0,11 2 0,9 1 0,-17-2 0,-2-2 0,-24-1 0,6 0 0,3 0 0,15 1 0,17 2 0,11 0 0,3 0 0,-11-2 0,-12-1 0,-10-1 0,-4 1 0,7 0 0,5 0 0,7 0 0,-17 1 0,1 0 0,-18 0 0,6-1 0,11 1 0,-6-1 0,15 1 0,-13 0 0,1 0 0,-7 0 0,3 1 0,-8 0 0,13 1 0,-8 0 0,3-1 0,1 0 0,-12-1 0,5 0 0,-5 0 0,13 1 0,6-1 0,8 0 0,-13-1 0,-1 0 0,-13 0 0,7 0 0,24 0 0,-12 2 0,37 0 0,-19 1 0,9-2 0,-10-1 0,-12-1 0,-13 1 0,7 0 0,5 1 0,19 0 0,20 0 0,-22 0 0,9-2 0,-36 1 0,3-1 0,-3 1 0,-2 1 0,17 2 0,4 0 0,12 0 0,-1-2 0,-25 0 0,-5-2 0,-21 1 0,4 1 0,4-1 0,8 1 0,-4 0 0,8 0 0,-10 0 0,2-1 0,-2 1 0,3-1 0,4 1 0,7 0 0,4 0 0,1-1 0,0 0 0,-11 0 0,4 0 0,-4 1 0,7 0 0,1 0 0,-2-1 0,-3 1 0,-1-1 0,-2 0 0,0 1 0,1-1 0,-3 1 0,3 0 0,0-1 0,13 0 0,-9 1 0,15 1 0,-16 0 0,4-1 0,0 0 0,-11 0 0,8 0 0,-6 1 0,9 0 0,0 0 0,-1 0 0,-3-1 0,-8 0 0,3-1 0,-7 0 0,4 0 0,1 0 0,-6 1 0,3-1 0,-6 1 0,7 0 0,8 0 0,-4 0 0,15 0 0,-5 1 0,6-2 0,-5 1 0,-2-2 0,-12 0 0,8 1 0,-5 0 0,13 1 0,10 0 0,-13 0 0,8-1 0,-19 0 0,5-1 0,-2 0 0,-1 0 0,1 1 0,-3 0 0,-3 0 0,-2 0 0,-7 0 0,4 0 0,-1 1 0,6-1 0,2 1 0,6 0 0,-9 0 0,6 0 0,-11 0 0,3 0 0,6 0 0,13 0 0,-8 0 0,12-1 0,-20 0 0,2 0 0,-4-1 0,-3 2 0,1-1 0,3 1 0,2-1 0,7 1 0,-8 0 0,9-1 0,-10-1 0,4 0 0,5 0 0,-9 1 0,12 2 0,-4-1 0,10 1 0,9-1 0,-17 0 0,6 0 0,-20 0 0,4 0 0,-1 0 0,2 1 0,1-1 0,2 0 0,-2 1 0,-3-1 0,0 0 0,-7 0 0,4 0 0,-2 0 0,5 1 0,6 0 0,-9 0 0,9 0 0,-7-1 0,8 1 0,6 0 0,-1 0 0,0-1 0,-1 1 0,-3-1 0,5 1 0,4 0 0,15 0 0,-13 0 0,12-1 0,-24 1 0,6 0 0,25 0 0,-23 0 0,31 1 0,-30-1 0,9 0 0,-1 0 0,0 1 0,-4-1 0,-5 0 0,-5 0 0,-3-1 0,2 1 0,4 1 0,6 0 0,1-1 0,-6 0 0,-7 0 0,-7-1 0,-3 0 0,3 1 0,3 0 0,2 0 0,1 0 0,-9 0 0,-2-1 0,-8 0 0,1 0 0,1 0 0,-1 0 0,3 0 0,-5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35.1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74 16383,'34'4'0,"8"0"0,11-2 0,33 0 0,-28-2 0,-7-1 0,2 0 0,27-2 0,-29 1 0,1-1 0,0 1 0,-2 0 0,45-2 0,-34 2 0,8 0 0,-31 1 0,9 0 0,2-1 0,-11 1 0,15-1 0,-14 1 0,7 0 0,-5 0 0,-15 0 0,0 1 0,-10 0 0,5 0 0,3 0 0,-8 0 0,5 0 0,-10 0 0,1-1 0,0-1 0,-3 2 0,6-1 0,1 0 0,5 1 0,0-1 0,0 0 0,-8 0 0,1 0 0,-1 1 0,10 0 0,7 0 0,14 2 0,-16-1 0,7-1 0,-20-1 0,4 0 0,0 0 0,7 0 0,9 1 0,11 0 0,3 0 0,-1 0 0,-4 0 0,-8 0 0,-1 0 0,-3 0 0,9 0 0,-12-1 0,12 0 0,-14 1 0,8-1 0,-1 0 0,12 0 0,-14 0 0,14-1 0,-20 1 0,5 0 0,2 0 0,-9 1 0,13-1 0,-9 1 0,4 0 0,-5 0 0,-13 0 0,-3-1 0,-3 0 0,6 0 0,11 0 0,6 1 0,5-1 0,-2 1 0,-7-2 0,-4 1 0,-1 0 0,4 1 0,9 0 0,5 1 0,1-1 0,6-2 0,-18 1 0,11 0 0,-11 1 0,11 0 0,8 0 0,9-2 0,-13 1 0,12-1 0,-21 0 0,7 0 0,-1 1 0,-14 1 0,5 0 0,-12 0 0,6 0 0,5 0 0,-8 0 0,10 0 0,-7 0 0,11-1 0,1 0 0,5-1 0,-12 1 0,4-1 0,-11 2 0,6 0 0,12 0 0,-13 0 0,13 0 0,-22-1 0,1 1 0,-3-1 0,1 2 0,2 0 0,2 0 0,-3 0 0,0-1 0,4 0 0,-7 0 0,9 1 0,-5 0 0,6 1 0,5-1 0,-11 0 0,6-1 0,-10 0 0,6 0 0,2 0 0,5 0 0,-8 0 0,6-1 0,-10 1 0,4-1 0,9 1 0,-12 0 0,16 0 0,-6 0 0,9-1 0,4 1 0,0-2 0,-11 1 0,7 0 0,-9 1 0,10 1 0,2-1 0,22 1 0,-18-1 0,20 1 0,-31-1 0,1 0 0,-5 0 0,-9 0 0,16 2 0,6 1 0,16 0 0,18-1 0,-31-1 0,5 0 0,-30 0 0,8 0 0,5 2 0,15 1 0,-15-2 0,12 0 0,-24-3 0,3 1 0,1-1 0,-10 2 0,10-1 0,-6 1 0,10 1 0,3-1 0,2 0 0,-2-1 0,-3 0 0,0 0 0,2 1 0,3 0 0,2 1 0,1 1 0,-6 0 0,-7-2 0,-2-1 0,-8 0 0,10 1 0,1 0 0,9 1 0,2 1 0,-6-1 0,-8-1 0,-8 0 0,-4-1 0,4 1 0,8 0 0,9 1 0,3-1 0,-4 0 0,-7-1 0,-11 0 0,1 0 0,0 0 0,8 1 0,5-1 0,5 0 0,-9 0 0,-1-1 0,-12 1 0,4 0 0,3 0 0,-4 0 0,7 0 0,-5 0 0,5-1 0,-2 1 0,1-1 0,0 1 0,1 0 0,0 0 0,-1 0 0,4 0 0,-5-1 0,10 1 0,-1-1 0,8-1 0,-1 1 0,5 0 0,-17 0 0,8 1 0,-11 0 0,6 0 0,6-1 0,6 1 0,4-1 0,2 0 0,-5 1 0,-6-1 0,-3 0 0,-10 0 0,5-1 0,-4 2 0,7 0 0,4 0 0,-11 2 0,3-1 0,-11-1 0,5 0 0,4 0 0,5 1 0,4-1 0,-2 1 0,-6 0 0,-7 0 0,-5-1 0,-4 0 0,3 0 0,2 0 0,7 1 0,7 0 0,-7 1 0,5-2 0,-13 0 0,3-1 0,6 2 0,-1-1 0,15 2 0,-4-1 0,4 0 0,-6 0 0,-11-1 0,0 0 0,-2 0 0,9 0 0,12 1 0,-9-1 0,8 1 0,-18-2 0,2 1 0,-5-1 0,2 3 0,-4-1 0,5 1 0,-4-1 0,3 0 0,0 0 0,-3-1 0,3 0 0,-2 1 0,7 0 0,5 1 0,9 0 0,-12-1 0,3 0 0,-16-1 0,3 0 0,2 0 0,10 0 0,-5 0 0,9 0 0,-10 0 0,4-1 0,1 1 0,-8-1 0,4 0 0,-2 0 0,10 1 0,7 1 0,2 0 0,-8-1 0,-9 0 0,-7 0 0,-2 0 0,2 0 0,-3 1 0,6-1 0,-1 0 0,4 1 0,1 0 0,-7-1 0,0 0 0,-5 0 0,4 0 0,2-1 0,6 1 0,4 0 0,2 0 0,0-1 0,-5 1 0,-4-1 0,-5 0 0,4 0 0,3 1 0,15 0 0,-10 0 0,12-1 0,-17-1 0,3 1 0,1 0 0,0 0 0,2 1 0,1 0 0,0-1 0,-1 0 0,-2-1 0,-4 1 0,-7 1 0,-2 0 0,-5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7:50.62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 16383,'21'-1'0,"0"-1"0,-7 2 0,0 0 0,0 0 0,0 0 0,-4-1 0,3-1 0,1 1 0,11 0 0,21 0 0,-9 1 0,15 0 0,-27 0 0,-1-1 0,-11 1 0,-3-1 0,12 2 0,19 1 0,40 4 0,-29-2 0,4 1 0,10-1 0,-3 0 0,20 2 0,-16-4 0,-55-3 0,-2 1 0,-6-1 0,4 1 0,2 0 0,15 0 0,6 0 0,7-1 0,-6 1 0,-11-1 0,-11 1 0,-3 0 0,1 0 0,1-1 0,3 1 0,0-1 0,1 0 0,1 0 0,4 1 0,9-1 0,11 1 0,11 0 0,5-1 0,0 0 0,9 1 0,-22-1 0,23 1 0,-13 0 0,16 0 0,6 0 0,5-1 0,-20 0 0,8-2 0,-26 2 0,9-1 0,7 1 0,-13 0 0,18 1 0,-20-1 0,6-1 0,-6-1 0,-12 2 0,7 0 0,-3 1 0,12 0 0,1 0 0,1 0 0,-15 0 0,3 0 0,-9 0 0,8 0 0,11 0 0,-12 0 0,9 0 0,-19 0 0,1 0 0,-4 0 0,-5 0 0,5 0 0,5 2 0,9 0 0,6 0 0,-12-1 0,0 0 0,-14-1 0,3-1 0,5 1 0,-5-1 0,8 1 0,-5 0 0,4-1 0,0 1 0,5-2 0,-5 2 0,13-2 0,1 1 0,12 0 0,6-1 0,-18 1 0,3 0 0,-18 0 0,9 1 0,7-1 0,9 1 0,5-1 0,1 1 0,-7-1 0,-8 0 0,-2 1 0,6 0 0,-6 1 0,16-1 0,-13 1 0,7-1 0,-6 0 0,-10 0 0,10 0 0,-2 0 0,21 0 0,14 2 0,-18-2 0,9 0 0,-33-1 0,6 0 0,1 0 0,-10 1 0,14-1 0,-13 1 0,5 0 0,-2 0 0,-12-1 0,4 1 0,-7 0 0,7 0 0,1 0 0,0-1 0,-1 1 0,-1-1 0,4 1 0,5 1 0,7 0 0,2 1 0,1 0 0,2-1 0,1 0 0,0 0 0,11 1 0,-20-1 0,12 0 0,-26-1 0,0 0 0,-7 0 0,5 0 0,-5 0 0,15 1 0,-3-1 0,5 1 0,-2-1 0,-14-1 0,-4 1 0,-9 0 0,6 0 0,5 2 0,7-1 0,5 1 0,0-2 0,-4 0 0,-5 0 0,-3 0 0,-5 1 0,4 0 0,-2 0 0,5 0 0,6 0 0,-6-1 0,6 1 0,-8-1 0,6 1 0,2-1 0,4 0 0,5 0 0,1 1 0,0 1 0,-4 1 0,9 1 0,-14-2 0,11 1 0,-16-2 0,3 0 0,-3 0 0,-5-1 0,3 1 0,0 1 0,5 0 0,8-1 0,-10 0 0,7-1 0,-10 0 0,5 1 0,6 0 0,-7 0 0,9 1 0,-12-1 0,2 0 0,-4-1 0,-1 1 0,1 0 0,3 0 0,2 1 0,-3-2 0,-2 1 0,-5-1 0,1 0 0,1 0 0,5 1 0,9-1 0,-7 0 0,8 0 0,-11 0 0,2 0 0,-2 0 0,4 0 0,7 0 0,6 0 0,2 0 0,-3 0 0,-3 0 0,-1 0 0,-8 0 0,6 1 0,-7 0 0,6 0 0,4 0 0,-7 0 0,9-1 0,-10 1 0,4-1 0,-2 0 0,-10 0 0,1 0 0,-4 0 0,6 0 0,12 0 0,-6 0 0,13 0 0,-12 0 0,4 0 0,-3 0 0,2 1 0,-7 0 0,6 0 0,-10 0 0,4 0 0,-3-1 0,2 0 0,-1 0 0,1 0 0,0 0 0,1-1 0,6 0 0,-8 0 0,5 1 0,-10 0 0,2 0 0,-1 0 0,3-1 0,3 1 0,2-1 0,0 0 0,1 1 0,-8-1 0,3 1 0,-6 1 0,1-1 0,2 1 0,-5-1 0,2 0 0,1 0 0,7 0 0,2 0 0,2 0 0,-5 0 0,-2 0 0,-2 0 0,-2 0 0,4 0 0,-6-1 0,4 1 0,-5-1 0,1 1 0,4 0 0,-4 0 0,6 2 0,-3 0 0,4 1 0,3-1 0,0-1 0,0 0 0,0 0 0,0-1 0,-1 0 0,1 0 0,5 0 0,-8 0 0,6 0 0,-7 0 0,4 1 0,5 0 0,-9 0 0,9 0 0,-8-1 0,4 0 0,-5 0 0,-8 0 0,-4 0 0,-1 0 0,2 0 0,1 0 0,2 0 0,4-1 0,-3 1 0,10-1 0,-1 1 0,7-1 0,7 1 0,-10-1 0,6 1 0,-11 0 0,3 0 0,5 0 0,-10 0 0,6 0 0,-11-1 0,1 1 0,-1-1 0,1 1 0,1 0 0,0-1 0,0 0 0,1 0 0,2 0 0,-5 1 0,3-1 0,-5 2 0,5-1 0,0 1 0,3-1 0,-4-1 0,3 1 0,-2-1 0,5 1 0,9 1 0,-9-1 0,11 1 0,-9-2 0,8 1 0,-2-1 0,1 0 0,-11 1 0,0-1 0,-6 0 0,4 1 0,8 0 0,-7 0 0,11 0 0,-12 1 0,3-1 0,-5 0 0,-4 0 0,-3 0 0,-2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8:10.6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 16383,'15'1'0,"0"-1"0,-11 0 0,3 0 0,-1 0 0,3 0 0,-2 0 0,3 0 0,-1 0 0,1 0 0,1 0 0,5 0 0,-5 0 0,13 0 0,-5 0 0,5 0 0,-2 0 0,-9 0 0,-1 0 0,-6-1 0,3 1 0,2 1 0,-1-1 0,-3 0 0,-1 0 0,-1 0 0,-1 0 0,5 0 0,-2 0 0,5 0 0,-2 0 0,3 0 0,0 0 0,-3-1 0,3 0 0,-2 0 0,7 0 0,2 0 0,8 1 0,-8 0 0,8-1 0,-8 0 0,16-2 0,-8 1 0,17 0 0,-12 0 0,6 1 0,-5 1 0,-3-1 0,-4 1 0,2 0 0,2 0 0,2 0 0,4-1 0,-14 1 0,5-3 0,-12 2 0,5-1 0,5 1 0,-9 0 0,9 1 0,-7 0 0,5 0 0,-1-1 0,6 0 0,-7 0 0,15 0 0,-7 1 0,7 0 0,5 0 0,-16 0 0,10-1 0,-11 0 0,9-1 0,2 0 0,6 1 0,-12 0 0,8 1 0,-14 0 0,7 1 0,-1-1 0,7 0 0,-9 0 0,12 0 0,-12 0 0,5 0 0,1 0 0,-10 0 0,14 0 0,0 0 0,16 1 0,22 1 0,-23-1 0,17 2 0,-30-1 0,9-1 0,13-1 0,-16 0 0,23 1 0,-22 0 0,6 0 0,-8 0 0,-16 0 0,-2-1 0,-9 0 0,7 1 0,2 0 0,3 1 0,0-1 0,-1 1 0,-1 0 0,-3 0 0,1-2 0,5 1 0,-7-1 0,9 0 0,-10 1 0,7-1 0,6 0 0,-6 0 0,15 0 0,-6 0 0,12-2 0,10-1 0,-18 2 0,18-3 0,-15 4 0,16 0 0,6 0 0,6 0 0,-19 1 0,10 0 0,-22-1 0,17 1 0,19 0 0,-6 1 0,-14 0 0,2 0 0,-11 1 0,0-1 0,8 1 0,1 0 0,-4-1 0,-4-1 0,6 1 0,1-1 0,-30 0 0,16 1 0,11 1 0,22 3 0,-26-2 0,10 1 0,-39-4 0,7-1 0,1-1 0,-3 1 0,20-1 0,-3 2 0,14 1 0,-3 0 0,-8-1 0,-14 0 0,-9-1 0,-5 0 0,6-1 0,-5 1 0,13 0 0,-6 0 0,8 0 0,3 0 0,4 0 0,-12 0 0,12 0 0,-11 0 0,8 0 0,5 0 0,-15 0 0,11 0 0,-10 0 0,15 1 0,8-1 0,-1 1 0,-6-2 0,-12 0 0,-5 0 0,4-1 0,16 3 0,-5-1 0,21 1 0,-24-1 0,5 0 0,-6 0 0,-13 0 0,15 0 0,-8 0 0,4 1 0,-8 0 0,-8-2 0,-11 1 0,2-1 0,-3 1 0,4 0 0,2 0 0,2 0 0,3 0 0,-1 0 0,0 0 0,-2 0 0,-4 0 0,-4 0 0,-4 0 0,-1 0 0,1 0 0,3 0 0,3 0 0,3-1 0,3 0 0,8 0 0,7-1 0,5 0 0,2 1 0,-4 0 0,-5-1 0,-3 1 0,-4 1 0,-1-1 0,0 0 0,-5 1 0,5 0 0,-4 0 0,7 0 0,15 0 0,-9 0 0,21-1 0,-21 0 0,4-1 0,-11 1 0,-5-1 0,0 1 0,1 0 0,5 0 0,2-1 0,-8 1 0,2-1 0,-7 1 0,8 1 0,2 0 0,1 0 0,-4-2 0,-4 0 0,-2 0 0,1 0 0,9 2 0,-3 0 0,8 0 0,-12 0 0,0-1 0,-4 1 0,-3 0 0,11 0 0,8 2 0,12 0 0,3 1 0,-17-2 0,-8 0 0,-16-1 0,3 0 0,4 0 0,7 0 0,-3 0 0,8 0 0,-10 0 0,3-1 0,9 1 0,19-1 0,-11 1 0,18-1 0,-29 0 0,7 1 0,1 1 0,1 0 0,8 2 0,5 1 0,7-2 0,15-3 0,-26-1 0,7-4 0,-30 3 0,1-1 0,-3 3 0,4 2 0,-5 1 0,11 2 0,-6-3 0,4 0 0,4-2 0,-8 0 0,8-2 0,-8 0 0,2 1 0,-4 0 0,-9 2 0,-1-1 0,1 2 0,8-1 0,5 1 0,2-2 0,-8 1 0,-5-1 0,-5 0 0,4 1 0,6 1 0,7 1 0,-7 0 0,0-1 0,-11-1 0,0 0 0,3-1 0,0 1 0,12 0 0,1 2 0,4 0 0,-5-1 0,-9-1 0,-5 0 0,0-1 0,2-1 0,10 1 0,-5 1 0,3 0 0,-11 0 0,-1 0 0,1-1 0,2 1 0,3-1 0,-1 1 0,-3 0 0,-1 0 0,4 0 0,-3 0 0,2 0 0,1-1 0,-1 1 0,10-1 0,-6 1 0,1-1 0,-5-1 0,-5 2 0,4-1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54.6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 16383,'37'-2'0,"6"1"0,11 3 0,-15-1 0,7 1 0,-28-1 0,-1-1 0,-10 0 0,-2 0 0,1 0 0,1 0 0,6 0 0,-5 0 0,2 0 0,-4 0 0,1-1 0,2 0 0,-1 1 0,7 1 0,3 2 0,7-1 0,2 1 0,-10-2 0,-4-1 0,-13 0 0,6 0 0,-2-1 0,6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1T22:59:56.1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16383,'18'0'0,"2"-1"0,-6 0 0,4 0 0,6 0 0,9 0 0,12 1 0,4 0 0,-2 0 0,-11-1 0,-12 1 0,-12-1 0,-3 0 0,-4 1 0,4 0 0,7 0 0,-3 1 0,8-1 0,-6-1 0,3 0 0,0-1 0,4 0 0,-7 1 0,5 1 0,-10 0 0,2 0 0,-1 0 0,-4 0 0,2 0 0,-4 0 0,5 0 0,-4 0 0,5 0 0,-4 0 0,2 0 0,-2 1 0,-3-1 0,1 0 0,0 0 0,3-1 0,2 1 0,0 0 0,-2 0 0,-3 0 0,-1 1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0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016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b25608a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b25608a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94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4039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03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13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665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769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693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097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76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654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837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299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37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105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913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13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183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89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b25608a6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b25608a6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60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920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1601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21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78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649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234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2580675"/>
            <a:ext cx="9144000" cy="25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903500" y="1786850"/>
            <a:ext cx="5337000" cy="156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00" y="2580675"/>
            <a:ext cx="9144000" cy="256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62350" y="2122875"/>
            <a:ext cx="7819200" cy="89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14761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None/>
              <a:defRPr sz="180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None/>
              <a:defRPr sz="180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None/>
              <a:defRPr sz="1800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None/>
              <a:defRPr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82296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92274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22800" y="328500"/>
            <a:ext cx="8498400" cy="44865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385544" y="389475"/>
            <a:ext cx="8373000" cy="4364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45100"/>
            <a:ext cx="82296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image" Target="../media/image1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24" Type="http://schemas.openxmlformats.org/officeDocument/2006/relationships/image" Target="../media/image3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23.png"/><Relationship Id="rId19" Type="http://schemas.openxmlformats.org/officeDocument/2006/relationships/customXml" Target="../ink/ink8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16.xml"/><Relationship Id="rId3" Type="http://schemas.openxmlformats.org/officeDocument/2006/relationships/customXml" Target="../ink/ink12.xml"/><Relationship Id="rId7" Type="http://schemas.openxmlformats.org/officeDocument/2006/relationships/customXml" Target="../ink/ink13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customXml" Target="../ink/ink15.xml"/><Relationship Id="rId5" Type="http://schemas.openxmlformats.org/officeDocument/2006/relationships/image" Target="../media/image33.png"/><Relationship Id="rId15" Type="http://schemas.openxmlformats.org/officeDocument/2006/relationships/customXml" Target="../ink/ink17.xml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14.xml"/><Relationship Id="rId1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21.xml"/><Relationship Id="rId3" Type="http://schemas.openxmlformats.org/officeDocument/2006/relationships/image" Target="../media/image40.png"/><Relationship Id="rId7" Type="http://schemas.openxmlformats.org/officeDocument/2006/relationships/customXml" Target="../ink/ink18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customXml" Target="../ink/ink20.xml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19.xml"/><Relationship Id="rId1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customXml" Target="../ink/ink2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NFL Running Backs’ Second Season Performance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NFL Variables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0F975-4CAA-FEDE-46AA-148512B0D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344331"/>
            <a:ext cx="7239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1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Merge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22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7872421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JUN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38"/>
          <p:cNvSpPr/>
          <p:nvPr/>
        </p:nvSpPr>
        <p:spPr>
          <a:xfrm>
            <a:off x="7225303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MAY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6565219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APR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905135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5245051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FEB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4572000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4097717" y="2744544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10800000">
            <a:off x="6200842" y="22705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9" name="Google Shape;369;p38"/>
          <p:cNvSpPr txBox="1"/>
          <p:nvPr/>
        </p:nvSpPr>
        <p:spPr>
          <a:xfrm>
            <a:off x="5973350" y="168610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Combine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720734" y="-112459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NFL Season Starts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80" name="Google Shape;380;p38"/>
          <p:cNvCxnSpPr/>
          <p:nvPr/>
        </p:nvCxnSpPr>
        <p:spPr>
          <a:xfrm rot="10800000">
            <a:off x="6871606" y="311356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8"/>
          <p:cNvSpPr txBox="1"/>
          <p:nvPr/>
        </p:nvSpPr>
        <p:spPr>
          <a:xfrm>
            <a:off x="6715068" y="367052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Draft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8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353" name="Google Shape;353;p38"/>
          <p:cNvSpPr/>
          <p:nvPr/>
        </p:nvSpPr>
        <p:spPr>
          <a:xfrm>
            <a:off x="3908565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DEC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38"/>
          <p:cNvSpPr/>
          <p:nvPr/>
        </p:nvSpPr>
        <p:spPr>
          <a:xfrm>
            <a:off x="3248481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NOV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2588397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1928313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SEP</a:t>
            </a:r>
            <a:endParaRPr sz="1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1268229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AUG</a:t>
            </a:r>
            <a:endParaRPr sz="1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608145" y="2744544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JUL</a:t>
            </a:r>
            <a:endParaRPr sz="1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74" name="Google Shape;374;p38"/>
          <p:cNvCxnSpPr/>
          <p:nvPr/>
        </p:nvCxnSpPr>
        <p:spPr>
          <a:xfrm rot="10800000">
            <a:off x="2227220" y="2270525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4" name="Google Shape;384;p38"/>
          <p:cNvCxnSpPr/>
          <p:nvPr/>
        </p:nvCxnSpPr>
        <p:spPr>
          <a:xfrm rot="10800000">
            <a:off x="1576749" y="3113563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8"/>
          <p:cNvSpPr txBox="1"/>
          <p:nvPr/>
        </p:nvSpPr>
        <p:spPr>
          <a:xfrm>
            <a:off x="977719" y="368619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College Season Starts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" name="Google Shape;385;p38">
            <a:extLst>
              <a:ext uri="{FF2B5EF4-FFF2-40B4-BE49-F238E27FC236}">
                <a16:creationId xmlns:a16="http://schemas.microsoft.com/office/drawing/2014/main" id="{C4350AF4-78D9-C16D-6635-2ADF1598DBB1}"/>
              </a:ext>
            </a:extLst>
          </p:cNvPr>
          <p:cNvSpPr txBox="1"/>
          <p:nvPr/>
        </p:nvSpPr>
        <p:spPr>
          <a:xfrm>
            <a:off x="1751548" y="20383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NFL Season Starts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97507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Merge Independent Variables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199" y="1403306"/>
            <a:ext cx="3231398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Left-join by ‘Player’</a:t>
            </a:r>
          </a:p>
          <a:p>
            <a:pPr>
              <a:spcAft>
                <a:spcPts val="1800"/>
              </a:spcAft>
            </a:pPr>
            <a:r>
              <a:rPr lang="en-US" sz="1600" dirty="0"/>
              <a:t>Output</a:t>
            </a:r>
          </a:p>
          <a:p>
            <a:pPr lvl="1">
              <a:spcAft>
                <a:spcPts val="1800"/>
              </a:spcAft>
            </a:pPr>
            <a:r>
              <a:rPr lang="en-US" sz="1600" dirty="0"/>
              <a:t>2010/11 </a:t>
            </a:r>
            <a:r>
              <a:rPr lang="en-US" sz="1600" dirty="0" err="1"/>
              <a:t>df</a:t>
            </a:r>
            <a:endParaRPr lang="en-US" sz="1600" dirty="0"/>
          </a:p>
          <a:p>
            <a:pPr lvl="1">
              <a:spcAft>
                <a:spcPts val="1800"/>
              </a:spcAft>
            </a:pPr>
            <a:r>
              <a:rPr lang="en-US" sz="1600" dirty="0"/>
              <a:t>2011/12 </a:t>
            </a:r>
            <a:r>
              <a:rPr lang="en-US" sz="1600" dirty="0" err="1"/>
              <a:t>df</a:t>
            </a:r>
            <a:endParaRPr lang="en-US" sz="1600" dirty="0"/>
          </a:p>
          <a:p>
            <a:pPr lvl="1">
              <a:spcAft>
                <a:spcPts val="1800"/>
              </a:spcAft>
            </a:pPr>
            <a:r>
              <a:rPr lang="en-US" sz="1600" dirty="0"/>
              <a:t>……..</a:t>
            </a:r>
          </a:p>
          <a:p>
            <a:pPr lvl="1">
              <a:spcAft>
                <a:spcPts val="1800"/>
              </a:spcAft>
            </a:pPr>
            <a:r>
              <a:rPr lang="en-US" sz="1600" dirty="0"/>
              <a:t>2019/20 </a:t>
            </a:r>
            <a:r>
              <a:rPr lang="en-US" sz="1600" dirty="0" err="1"/>
              <a:t>df</a:t>
            </a:r>
            <a:endParaRPr lang="en-US" sz="2000" dirty="0"/>
          </a:p>
          <a:p>
            <a:pPr lvl="1">
              <a:spcAft>
                <a:spcPts val="1800"/>
              </a:spcAft>
            </a:pPr>
            <a:endParaRPr lang="en-US"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B8CFDB-2F0D-1E20-FC23-0943B2E44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115413"/>
              </p:ext>
            </p:extLst>
          </p:nvPr>
        </p:nvGraphicFramePr>
        <p:xfrm>
          <a:off x="4312153" y="3355767"/>
          <a:ext cx="4254450" cy="1489529"/>
        </p:xfrm>
        <a:graphic>
          <a:graphicData uri="http://schemas.openxmlformats.org/drawingml/2006/table">
            <a:tbl>
              <a:tblPr firstRow="1" bandRow="1">
                <a:tableStyleId>{98F5ED6B-40B9-40AC-8FA2-20DD159D144C}</a:tableStyleId>
              </a:tblPr>
              <a:tblGrid>
                <a:gridCol w="689840">
                  <a:extLst>
                    <a:ext uri="{9D8B030D-6E8A-4147-A177-3AD203B41FA5}">
                      <a16:colId xmlns:a16="http://schemas.microsoft.com/office/drawing/2014/main" val="3607505322"/>
                    </a:ext>
                  </a:extLst>
                </a:gridCol>
                <a:gridCol w="1255363">
                  <a:extLst>
                    <a:ext uri="{9D8B030D-6E8A-4147-A177-3AD203B41FA5}">
                      <a16:colId xmlns:a16="http://schemas.microsoft.com/office/drawing/2014/main" val="2336176004"/>
                    </a:ext>
                  </a:extLst>
                </a:gridCol>
                <a:gridCol w="1340603">
                  <a:extLst>
                    <a:ext uri="{9D8B030D-6E8A-4147-A177-3AD203B41FA5}">
                      <a16:colId xmlns:a16="http://schemas.microsoft.com/office/drawing/2014/main" val="3144189593"/>
                    </a:ext>
                  </a:extLst>
                </a:gridCol>
                <a:gridCol w="968644">
                  <a:extLst>
                    <a:ext uri="{9D8B030D-6E8A-4147-A177-3AD203B41FA5}">
                      <a16:colId xmlns:a16="http://schemas.microsoft.com/office/drawing/2014/main" val="3282481523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NFL 2011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4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5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8054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8F785-86A0-E4CB-76C9-49965F13F428}"/>
              </a:ext>
            </a:extLst>
          </p:cNvPr>
          <p:cNvCxnSpPr>
            <a:cxnSpLocks/>
          </p:cNvCxnSpPr>
          <p:nvPr/>
        </p:nvCxnSpPr>
        <p:spPr>
          <a:xfrm>
            <a:off x="6439378" y="2843939"/>
            <a:ext cx="0" cy="45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768CF5-EAC4-2EDF-B575-2B8907DF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15" y="1546695"/>
            <a:ext cx="5254585" cy="12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3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Merge Independent &amp; Dependent Variables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199" y="1403306"/>
            <a:ext cx="3231398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Left-join by ‘Player’</a:t>
            </a:r>
          </a:p>
          <a:p>
            <a:pPr>
              <a:spcAft>
                <a:spcPts val="1800"/>
              </a:spcAft>
            </a:pPr>
            <a:r>
              <a:rPr lang="en-US" sz="1600" dirty="0"/>
              <a:t>Output</a:t>
            </a:r>
          </a:p>
          <a:p>
            <a:pPr lvl="1">
              <a:spcAft>
                <a:spcPts val="1800"/>
              </a:spcAft>
            </a:pPr>
            <a:r>
              <a:rPr lang="en-US" sz="1600" dirty="0"/>
              <a:t>2010/11/12 </a:t>
            </a:r>
            <a:r>
              <a:rPr lang="en-US" sz="1600" dirty="0" err="1"/>
              <a:t>df</a:t>
            </a:r>
            <a:endParaRPr lang="en-US" sz="1600" dirty="0"/>
          </a:p>
          <a:p>
            <a:pPr lvl="1">
              <a:spcAft>
                <a:spcPts val="1800"/>
              </a:spcAft>
            </a:pPr>
            <a:r>
              <a:rPr lang="en-US" sz="1600" dirty="0"/>
              <a:t>2011/12/13 </a:t>
            </a:r>
            <a:r>
              <a:rPr lang="en-US" sz="1600" dirty="0" err="1"/>
              <a:t>df</a:t>
            </a:r>
            <a:endParaRPr lang="en-US" sz="1600" dirty="0"/>
          </a:p>
          <a:p>
            <a:pPr lvl="1">
              <a:spcAft>
                <a:spcPts val="1800"/>
              </a:spcAft>
            </a:pPr>
            <a:r>
              <a:rPr lang="en-US" sz="1600" dirty="0"/>
              <a:t>……..</a:t>
            </a:r>
          </a:p>
          <a:p>
            <a:pPr lvl="1">
              <a:spcAft>
                <a:spcPts val="1800"/>
              </a:spcAft>
            </a:pPr>
            <a:r>
              <a:rPr lang="en-US" sz="1600" dirty="0"/>
              <a:t>2019/20/21 </a:t>
            </a:r>
            <a:r>
              <a:rPr lang="en-US" sz="1600" dirty="0" err="1"/>
              <a:t>df</a:t>
            </a:r>
            <a:endParaRPr lang="en-US" sz="2000" dirty="0"/>
          </a:p>
          <a:p>
            <a:pPr lvl="1">
              <a:spcAft>
                <a:spcPts val="1800"/>
              </a:spcAft>
            </a:pPr>
            <a:endParaRPr lang="en-US"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B8CFDB-2F0D-1E20-FC23-0943B2E44704}"/>
              </a:ext>
            </a:extLst>
          </p:cNvPr>
          <p:cNvGraphicFramePr>
            <a:graphicFrameLocks noGrp="1"/>
          </p:cNvGraphicFramePr>
          <p:nvPr/>
        </p:nvGraphicFramePr>
        <p:xfrm>
          <a:off x="3812087" y="3355767"/>
          <a:ext cx="5254585" cy="1489529"/>
        </p:xfrm>
        <a:graphic>
          <a:graphicData uri="http://schemas.openxmlformats.org/drawingml/2006/table">
            <a:tbl>
              <a:tblPr firstRow="1" bandRow="1">
                <a:tableStyleId>{98F5ED6B-40B9-40AC-8FA2-20DD159D144C}</a:tableStyleId>
              </a:tblPr>
              <a:tblGrid>
                <a:gridCol w="689840">
                  <a:extLst>
                    <a:ext uri="{9D8B030D-6E8A-4147-A177-3AD203B41FA5}">
                      <a16:colId xmlns:a16="http://schemas.microsoft.com/office/drawing/2014/main" val="3607505322"/>
                    </a:ext>
                  </a:extLst>
                </a:gridCol>
                <a:gridCol w="1255363">
                  <a:extLst>
                    <a:ext uri="{9D8B030D-6E8A-4147-A177-3AD203B41FA5}">
                      <a16:colId xmlns:a16="http://schemas.microsoft.com/office/drawing/2014/main" val="2336176004"/>
                    </a:ext>
                  </a:extLst>
                </a:gridCol>
                <a:gridCol w="1340603">
                  <a:extLst>
                    <a:ext uri="{9D8B030D-6E8A-4147-A177-3AD203B41FA5}">
                      <a16:colId xmlns:a16="http://schemas.microsoft.com/office/drawing/2014/main" val="3144189593"/>
                    </a:ext>
                  </a:extLst>
                </a:gridCol>
                <a:gridCol w="968644">
                  <a:extLst>
                    <a:ext uri="{9D8B030D-6E8A-4147-A177-3AD203B41FA5}">
                      <a16:colId xmlns:a16="http://schemas.microsoft.com/office/drawing/2014/main" val="3282481523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220960263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College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NFL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NFL 2012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4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5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8054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8F785-86A0-E4CB-76C9-49965F13F428}"/>
              </a:ext>
            </a:extLst>
          </p:cNvPr>
          <p:cNvCxnSpPr>
            <a:cxnSpLocks/>
          </p:cNvCxnSpPr>
          <p:nvPr/>
        </p:nvCxnSpPr>
        <p:spPr>
          <a:xfrm>
            <a:off x="6439378" y="2843939"/>
            <a:ext cx="0" cy="45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985748-6E8E-4948-5E8E-68201638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49" y="1135015"/>
            <a:ext cx="4106059" cy="164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Concatenate Data Frames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199" y="1403306"/>
            <a:ext cx="3231398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Concatenate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Independent Variables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Player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College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Combine</a:t>
            </a:r>
          </a:p>
          <a:p>
            <a:pPr lvl="1">
              <a:spcAft>
                <a:spcPts val="1800"/>
              </a:spcAft>
            </a:pPr>
            <a:r>
              <a:rPr lang="en-US" sz="1600" dirty="0" err="1"/>
              <a:t>NFL_x</a:t>
            </a: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/>
              <a:t>Dependent</a:t>
            </a:r>
          </a:p>
          <a:p>
            <a:pPr lvl="1">
              <a:spcAft>
                <a:spcPts val="600"/>
              </a:spcAft>
            </a:pPr>
            <a:r>
              <a:rPr lang="en-US" sz="1600" dirty="0" err="1"/>
              <a:t>NFL_y</a:t>
            </a:r>
            <a:endParaRPr lang="en-US" sz="1600" dirty="0"/>
          </a:p>
          <a:p>
            <a:pPr lvl="1">
              <a:spcAft>
                <a:spcPts val="1800"/>
              </a:spcAft>
            </a:pPr>
            <a:endParaRPr lang="en-US"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B8CFDB-2F0D-1E20-FC23-0943B2E44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49188"/>
              </p:ext>
            </p:extLst>
          </p:nvPr>
        </p:nvGraphicFramePr>
        <p:xfrm>
          <a:off x="3812087" y="3355767"/>
          <a:ext cx="5254585" cy="1489529"/>
        </p:xfrm>
        <a:graphic>
          <a:graphicData uri="http://schemas.openxmlformats.org/drawingml/2006/table">
            <a:tbl>
              <a:tblPr firstRow="1" bandRow="1">
                <a:tableStyleId>{98F5ED6B-40B9-40AC-8FA2-20DD159D144C}</a:tableStyleId>
              </a:tblPr>
              <a:tblGrid>
                <a:gridCol w="689840">
                  <a:extLst>
                    <a:ext uri="{9D8B030D-6E8A-4147-A177-3AD203B41FA5}">
                      <a16:colId xmlns:a16="http://schemas.microsoft.com/office/drawing/2014/main" val="3607505322"/>
                    </a:ext>
                  </a:extLst>
                </a:gridCol>
                <a:gridCol w="1255363">
                  <a:extLst>
                    <a:ext uri="{9D8B030D-6E8A-4147-A177-3AD203B41FA5}">
                      <a16:colId xmlns:a16="http://schemas.microsoft.com/office/drawing/2014/main" val="2336176004"/>
                    </a:ext>
                  </a:extLst>
                </a:gridCol>
                <a:gridCol w="1340603">
                  <a:extLst>
                    <a:ext uri="{9D8B030D-6E8A-4147-A177-3AD203B41FA5}">
                      <a16:colId xmlns:a16="http://schemas.microsoft.com/office/drawing/2014/main" val="3144189593"/>
                    </a:ext>
                  </a:extLst>
                </a:gridCol>
                <a:gridCol w="968644">
                  <a:extLst>
                    <a:ext uri="{9D8B030D-6E8A-4147-A177-3AD203B41FA5}">
                      <a16:colId xmlns:a16="http://schemas.microsoft.com/office/drawing/2014/main" val="3282481523"/>
                    </a:ext>
                  </a:extLst>
                </a:gridCol>
                <a:gridCol w="1000135">
                  <a:extLst>
                    <a:ext uri="{9D8B030D-6E8A-4147-A177-3AD203B41FA5}">
                      <a16:colId xmlns:a16="http://schemas.microsoft.com/office/drawing/2014/main" val="1220960263"/>
                    </a:ext>
                  </a:extLst>
                </a:gridCol>
              </a:tblGrid>
              <a:tr h="3770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Combine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NFL_x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NFL_y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7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4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35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80549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8F785-86A0-E4CB-76C9-49965F13F428}"/>
              </a:ext>
            </a:extLst>
          </p:cNvPr>
          <p:cNvCxnSpPr>
            <a:cxnSpLocks/>
          </p:cNvCxnSpPr>
          <p:nvPr/>
        </p:nvCxnSpPr>
        <p:spPr>
          <a:xfrm>
            <a:off x="6439378" y="2843939"/>
            <a:ext cx="0" cy="45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381475-39AF-7B72-F0C2-B44A43D4D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36" y="1094162"/>
            <a:ext cx="4841283" cy="18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1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 &amp; Cleaning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664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B7B8-6346-FB8E-BE91-3942553D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6CC8E-5A49-7367-41E2-A4C9B4FAE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17973-7BF3-B05B-B0A5-F12CD5C21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87"/>
          <a:stretch/>
        </p:blipFill>
        <p:spPr>
          <a:xfrm>
            <a:off x="1810200" y="1478240"/>
            <a:ext cx="2837481" cy="2993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8860F-4C8D-A198-6A27-475A2C20C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14"/>
          <a:stretch/>
        </p:blipFill>
        <p:spPr>
          <a:xfrm>
            <a:off x="4846350" y="1706633"/>
            <a:ext cx="2499491" cy="276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4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B7B8-6346-FB8E-BE91-3942553D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Categorical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6CC8E-5A49-7367-41E2-A4C9B4FAE6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C6487-DE20-0065-4B9D-FDB885DE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58" y="1165090"/>
            <a:ext cx="3204325" cy="3751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DF432-F61B-7A4F-F10F-342063AE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853" y="1952937"/>
            <a:ext cx="3325893" cy="217531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893F4A-A419-53E3-283A-20505B062117}"/>
              </a:ext>
            </a:extLst>
          </p:cNvPr>
          <p:cNvCxnSpPr/>
          <p:nvPr/>
        </p:nvCxnSpPr>
        <p:spPr>
          <a:xfrm>
            <a:off x="4297650" y="3040594"/>
            <a:ext cx="1181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77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FD460-E004-8627-CA7C-A59184E0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69" y="1089694"/>
            <a:ext cx="4303031" cy="1754245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704087" y="1179576"/>
            <a:ext cx="3231398" cy="3887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Step 1: Remove columns with a high percentage of missing values</a:t>
            </a:r>
          </a:p>
          <a:p>
            <a:pPr marL="114300" indent="0">
              <a:spcAft>
                <a:spcPts val="1800"/>
              </a:spcAft>
              <a:buNone/>
            </a:pPr>
            <a:endParaRPr lang="en-US" sz="1600" dirty="0"/>
          </a:p>
          <a:p>
            <a:pPr marL="114300" indent="0">
              <a:spcAft>
                <a:spcPts val="1800"/>
              </a:spcAft>
              <a:buNone/>
            </a:pPr>
            <a:endParaRPr lang="en-US" sz="1600" dirty="0"/>
          </a:p>
          <a:p>
            <a:pPr>
              <a:spcAft>
                <a:spcPts val="600"/>
              </a:spcAft>
            </a:pPr>
            <a:r>
              <a:rPr lang="en-US" sz="1600" dirty="0"/>
              <a:t>Step 2: Interpolate remaining data to remove remaining N/A</a:t>
            </a:r>
          </a:p>
          <a:p>
            <a:pPr lvl="1">
              <a:spcAft>
                <a:spcPts val="1800"/>
              </a:spcAft>
            </a:pPr>
            <a:endParaRPr lang="en-US"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B8F785-86A0-E4CB-76C9-49965F13F428}"/>
              </a:ext>
            </a:extLst>
          </p:cNvPr>
          <p:cNvCxnSpPr>
            <a:cxnSpLocks/>
          </p:cNvCxnSpPr>
          <p:nvPr/>
        </p:nvCxnSpPr>
        <p:spPr>
          <a:xfrm>
            <a:off x="6183345" y="2853070"/>
            <a:ext cx="0" cy="453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947A76-7720-EFA7-6421-2E9883334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191" y="3306149"/>
            <a:ext cx="4356310" cy="1763376"/>
          </a:xfrm>
          <a:prstGeom prst="rect">
            <a:avLst/>
          </a:prstGeom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 Management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637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Outline</a:t>
            </a:r>
            <a:endParaRPr dirty="0"/>
          </a:p>
        </p:txBody>
      </p:sp>
      <p:sp>
        <p:nvSpPr>
          <p:cNvPr id="75" name="Google Shape;75;p13"/>
          <p:cNvSpPr txBox="1"/>
          <p:nvPr/>
        </p:nvSpPr>
        <p:spPr>
          <a:xfrm>
            <a:off x="457200" y="1278863"/>
            <a:ext cx="3776700" cy="348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What question do I want to answer?</a:t>
            </a:r>
            <a:endParaRPr dirty="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Scenario: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am an NFL General Manager looking ahead to next season.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I want to have a better idea of what I can expect from certain players at different positions.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Specifically, what factor’s influence an NFL running back’s performance in their second season?</a:t>
            </a:r>
            <a:endParaRPr b="1"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4745100" y="1278863"/>
            <a:ext cx="3941700" cy="330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Independent Variables</a:t>
            </a:r>
          </a:p>
          <a:p>
            <a:pPr marL="285750" lvl="7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Player’s final college season statistics </a:t>
            </a:r>
            <a:endParaRPr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Player’s combine drill times and physical features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Player’s first NFL season statistics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Dependent Variable</a:t>
            </a:r>
            <a:endParaRPr lang="en"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Player’s second NFL season statistics</a:t>
            </a:r>
            <a:endParaRPr dirty="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9AD60-1B3D-F37A-733D-1391C7802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16" y="921434"/>
            <a:ext cx="6088967" cy="4222066"/>
          </a:xfrm>
          <a:prstGeom prst="rect">
            <a:avLst/>
          </a:prstGeom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4044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Multicollinearity: College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8431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A0F273-39FD-E609-7DBA-EDF67745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02" y="927468"/>
            <a:ext cx="5724996" cy="4216032"/>
          </a:xfrm>
          <a:prstGeom prst="rect">
            <a:avLst/>
          </a:prstGeom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36412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Multicollinearity: Combine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49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B09B3-FA8C-7611-AFD1-D3EBAAC1B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691" y="971734"/>
            <a:ext cx="5758617" cy="4171766"/>
          </a:xfrm>
          <a:prstGeom prst="rect">
            <a:avLst/>
          </a:prstGeom>
        </p:spPr>
      </p:pic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Multicollinearity: NFL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635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Pre-Analysis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0674FBD-CD72-0152-5125-E4CFFED20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00"/>
          <a:stretch/>
        </p:blipFill>
        <p:spPr>
          <a:xfrm>
            <a:off x="4645091" y="1303420"/>
            <a:ext cx="2927619" cy="34613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04E5A0-A083-0F07-4A32-A9EBC118A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000"/>
          <a:stretch/>
        </p:blipFill>
        <p:spPr>
          <a:xfrm>
            <a:off x="1296940" y="1246957"/>
            <a:ext cx="3275060" cy="35742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188282F-587A-E436-24FC-0FD8E19A3502}"/>
              </a:ext>
            </a:extLst>
          </p:cNvPr>
          <p:cNvSpPr/>
          <p:nvPr/>
        </p:nvSpPr>
        <p:spPr>
          <a:xfrm>
            <a:off x="1296940" y="1491176"/>
            <a:ext cx="1509533" cy="3330036"/>
          </a:xfrm>
          <a:prstGeom prst="rect">
            <a:avLst/>
          </a:prstGeom>
          <a:solidFill>
            <a:schemeClr val="accent1">
              <a:lumMod val="40000"/>
              <a:lumOff val="60000"/>
              <a:alpha val="4935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2A37CC-6C3F-3147-84F0-EF6E3C4D99EC}"/>
              </a:ext>
            </a:extLst>
          </p:cNvPr>
          <p:cNvSpPr/>
          <p:nvPr/>
        </p:nvSpPr>
        <p:spPr>
          <a:xfrm>
            <a:off x="4645092" y="1255951"/>
            <a:ext cx="1361814" cy="2584529"/>
          </a:xfrm>
          <a:prstGeom prst="rect">
            <a:avLst/>
          </a:prstGeom>
          <a:solidFill>
            <a:schemeClr val="accent1">
              <a:lumMod val="40000"/>
              <a:lumOff val="60000"/>
              <a:alpha val="4935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E865B8-37F7-2A46-C6A0-48489B8065C6}"/>
              </a:ext>
            </a:extLst>
          </p:cNvPr>
          <p:cNvSpPr/>
          <p:nvPr/>
        </p:nvSpPr>
        <p:spPr>
          <a:xfrm>
            <a:off x="4645091" y="3840480"/>
            <a:ext cx="1361814" cy="924269"/>
          </a:xfrm>
          <a:prstGeom prst="rect">
            <a:avLst/>
          </a:prstGeom>
          <a:solidFill>
            <a:srgbClr val="1A32F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6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93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8A07D-7DEF-3F31-A215-837CAAEA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80" y="41561"/>
            <a:ext cx="3581280" cy="5060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82F90-6533-580F-E0F7-438C813CC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99" y="-15027"/>
            <a:ext cx="3634122" cy="51670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A39CFA-A2D6-3602-002D-762E82C379B4}"/>
                  </a:ext>
                </a:extLst>
              </p14:cNvPr>
              <p14:cNvContentPartPr/>
              <p14:nvPr/>
            </p14:nvContentPartPr>
            <p14:xfrm>
              <a:off x="3423639" y="350348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A39CFA-A2D6-3602-002D-762E82C379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5639" y="3147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F2ED17-A161-AA7D-FAA4-50A41BADAD7C}"/>
                  </a:ext>
                </a:extLst>
              </p14:cNvPr>
              <p14:cNvContentPartPr/>
              <p14:nvPr/>
            </p14:nvContentPartPr>
            <p14:xfrm>
              <a:off x="3398799" y="403988"/>
              <a:ext cx="247680" cy="4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F2ED17-A161-AA7D-FAA4-50A41BADAD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0799" y="368348"/>
                <a:ext cx="283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47B6F40-A5CF-6735-42D0-A24390F0F12F}"/>
                  </a:ext>
                </a:extLst>
              </p14:cNvPr>
              <p14:cNvContentPartPr/>
              <p14:nvPr/>
            </p14:nvContentPartPr>
            <p14:xfrm>
              <a:off x="8353839" y="410828"/>
              <a:ext cx="242280" cy="6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47B6F40-A5CF-6735-42D0-A24390F0F1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36199" y="375188"/>
                <a:ext cx="2779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78E5AC-6DC8-5C6E-B11D-6121A8E066B1}"/>
                  </a:ext>
                </a:extLst>
              </p14:cNvPr>
              <p14:cNvContentPartPr/>
              <p14:nvPr/>
            </p14:nvContentPartPr>
            <p14:xfrm>
              <a:off x="308199" y="1617188"/>
              <a:ext cx="3576600" cy="38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78E5AC-6DC8-5C6E-B11D-6121A8E066B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0199" y="1581188"/>
                <a:ext cx="36122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C150451-77DD-5986-DC5E-5EF52695844C}"/>
                  </a:ext>
                </a:extLst>
              </p14:cNvPr>
              <p14:cNvContentPartPr/>
              <p14:nvPr/>
            </p14:nvContentPartPr>
            <p14:xfrm>
              <a:off x="284799" y="2778548"/>
              <a:ext cx="3582000" cy="30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C150451-77DD-5986-DC5E-5EF5269584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6799" y="2742548"/>
                <a:ext cx="36176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7B5AEC7-EC50-46F9-7D19-B731E68A418F}"/>
                  </a:ext>
                </a:extLst>
              </p14:cNvPr>
              <p14:cNvContentPartPr/>
              <p14:nvPr/>
            </p14:nvContentPartPr>
            <p14:xfrm>
              <a:off x="310359" y="4263908"/>
              <a:ext cx="3539160" cy="30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7B5AEC7-EC50-46F9-7D19-B731E68A41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2719" y="4228268"/>
                <a:ext cx="3574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5F627CC-195D-03DA-A384-E72BD5CEC5E4}"/>
                  </a:ext>
                </a:extLst>
              </p14:cNvPr>
              <p14:cNvContentPartPr/>
              <p14:nvPr/>
            </p14:nvContentPartPr>
            <p14:xfrm>
              <a:off x="5280519" y="1383548"/>
              <a:ext cx="3502440" cy="27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5F627CC-195D-03DA-A384-E72BD5CEC5E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62879" y="1347908"/>
                <a:ext cx="35380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ECC281-15A2-42AF-7F74-F312C1FBCDF9}"/>
                  </a:ext>
                </a:extLst>
              </p14:cNvPr>
              <p14:cNvContentPartPr/>
              <p14:nvPr/>
            </p14:nvContentPartPr>
            <p14:xfrm>
              <a:off x="3444879" y="240188"/>
              <a:ext cx="171000" cy="5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ECC281-15A2-42AF-7F74-F312C1FBCD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26879" y="204188"/>
                <a:ext cx="206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D97C467-B4FB-1ACA-D148-344E246E5EBA}"/>
                  </a:ext>
                </a:extLst>
              </p14:cNvPr>
              <p14:cNvContentPartPr/>
              <p14:nvPr/>
            </p14:nvContentPartPr>
            <p14:xfrm>
              <a:off x="3412479" y="315788"/>
              <a:ext cx="248040" cy="5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D97C467-B4FB-1ACA-D148-344E246E5EB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94839" y="280148"/>
                <a:ext cx="2836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8CC555-EE3C-232D-8DFE-8AA737DA3B48}"/>
                  </a:ext>
                </a:extLst>
              </p14:cNvPr>
              <p14:cNvContentPartPr/>
              <p14:nvPr/>
            </p14:nvContentPartPr>
            <p14:xfrm>
              <a:off x="8341959" y="256748"/>
              <a:ext cx="235080" cy="17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8CC555-EE3C-232D-8DFE-8AA737DA3B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23959" y="221108"/>
                <a:ext cx="270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2BFFD94-D72A-6B7A-07CB-FB095C10D67F}"/>
                  </a:ext>
                </a:extLst>
              </p14:cNvPr>
              <p14:cNvContentPartPr/>
              <p14:nvPr/>
            </p14:nvContentPartPr>
            <p14:xfrm>
              <a:off x="8325399" y="349988"/>
              <a:ext cx="266760" cy="11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2BFFD94-D72A-6B7A-07CB-FB095C10D6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07399" y="313988"/>
                <a:ext cx="302400" cy="8280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Ordinary Least Square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674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1E57D8-A1D9-708B-C48E-E9990CF2FB4C}"/>
                  </a:ext>
                </a:extLst>
              </p14:cNvPr>
              <p14:cNvContentPartPr/>
              <p14:nvPr/>
            </p14:nvContentPartPr>
            <p14:xfrm>
              <a:off x="1167879" y="-79805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1E57D8-A1D9-708B-C48E-E9990CF2FB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879" y="-870052"/>
                <a:ext cx="720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915C222-9D41-1F3D-80AC-5402E76D7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06" y="0"/>
            <a:ext cx="3619282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28E79-7D22-4768-8F53-8530FCF7A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23" y="0"/>
            <a:ext cx="3580395" cy="514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F7510F-C11A-35C0-B34B-31522C25AA61}"/>
                  </a:ext>
                </a:extLst>
              </p14:cNvPr>
              <p14:cNvContentPartPr/>
              <p14:nvPr/>
            </p14:nvContentPartPr>
            <p14:xfrm>
              <a:off x="152679" y="4259442"/>
              <a:ext cx="3517560" cy="33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F7510F-C11A-35C0-B34B-31522C25AA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039" y="4223442"/>
                <a:ext cx="35532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1AAFF-03B7-0940-47E7-A7B3E29F361E}"/>
                  </a:ext>
                </a:extLst>
              </p14:cNvPr>
              <p14:cNvContentPartPr/>
              <p14:nvPr/>
            </p14:nvContentPartPr>
            <p14:xfrm>
              <a:off x="5483199" y="2761842"/>
              <a:ext cx="3536640" cy="45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1AAFF-03B7-0940-47E7-A7B3E29F36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5199" y="2726202"/>
                <a:ext cx="35722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2437A9-BAF9-0714-A420-B4DBB13DD529}"/>
                  </a:ext>
                </a:extLst>
              </p14:cNvPr>
              <p14:cNvContentPartPr/>
              <p14:nvPr/>
            </p14:nvContentPartPr>
            <p14:xfrm>
              <a:off x="3215919" y="242922"/>
              <a:ext cx="313920" cy="18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2437A9-BAF9-0714-A420-B4DBB13DD5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8279" y="206922"/>
                <a:ext cx="3495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AD06A5-9A19-D92F-64E3-EA85C8F1A3E2}"/>
                  </a:ext>
                </a:extLst>
              </p14:cNvPr>
              <p14:cNvContentPartPr/>
              <p14:nvPr/>
            </p14:nvContentPartPr>
            <p14:xfrm>
              <a:off x="8541759" y="210162"/>
              <a:ext cx="259920" cy="206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AD06A5-9A19-D92F-64E3-EA85C8F1A3E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23759" y="174162"/>
                <a:ext cx="295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7864EC-3DC9-42AE-0787-3AFD6CBD146E}"/>
                  </a:ext>
                </a:extLst>
              </p14:cNvPr>
              <p14:cNvContentPartPr/>
              <p14:nvPr/>
            </p14:nvContentPartPr>
            <p14:xfrm>
              <a:off x="5479599" y="4245762"/>
              <a:ext cx="3510360" cy="44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7864EC-3DC9-42AE-0787-3AFD6CBD146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61959" y="4209762"/>
                <a:ext cx="3546000" cy="11628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Ordinary Least Square Regression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410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Variance Inflation Factor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AB8C8-1341-B785-59EF-9E9E412E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34" y="1411038"/>
            <a:ext cx="1226638" cy="3430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B5007-B3A9-E293-E8BF-9599566E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864" y="1390133"/>
            <a:ext cx="1129189" cy="3451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BCAE1E-A394-C2D8-5DFC-32203850F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121" y="1390133"/>
            <a:ext cx="1207139" cy="3451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CDF7B-7A6D-39E1-875D-5A6E6A71F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606" y="1390133"/>
            <a:ext cx="1240839" cy="34510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DBB477C-4D02-60EE-F376-2FE4BEB0BEF6}"/>
                  </a:ext>
                </a:extLst>
              </p14:cNvPr>
              <p14:cNvContentPartPr/>
              <p14:nvPr/>
            </p14:nvContentPartPr>
            <p14:xfrm>
              <a:off x="1643799" y="3610868"/>
              <a:ext cx="1152720" cy="8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DBB477C-4D02-60EE-F376-2FE4BEB0BE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08159" y="3539228"/>
                <a:ext cx="1224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250672-3580-CF5E-6A65-55A2103424D0}"/>
                  </a:ext>
                </a:extLst>
              </p14:cNvPr>
              <p14:cNvContentPartPr/>
              <p14:nvPr/>
            </p14:nvContentPartPr>
            <p14:xfrm>
              <a:off x="1652079" y="3769988"/>
              <a:ext cx="1132200" cy="9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250672-3580-CF5E-6A65-55A2103424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6079" y="3697988"/>
                <a:ext cx="1203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2C77B0D-73ED-CE11-D5F5-4006311738BD}"/>
                  </a:ext>
                </a:extLst>
              </p14:cNvPr>
              <p14:cNvContentPartPr/>
              <p14:nvPr/>
            </p14:nvContentPartPr>
            <p14:xfrm>
              <a:off x="1661799" y="4246268"/>
              <a:ext cx="1152360" cy="14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2C77B0D-73ED-CE11-D5F5-4006311738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26159" y="4174628"/>
                <a:ext cx="12240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E88FC0-5682-2EA1-3507-C7698639BF5B}"/>
                  </a:ext>
                </a:extLst>
              </p14:cNvPr>
              <p14:cNvContentPartPr/>
              <p14:nvPr/>
            </p14:nvContentPartPr>
            <p14:xfrm>
              <a:off x="1663599" y="4425548"/>
              <a:ext cx="1125360" cy="13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E88FC0-5682-2EA1-3507-C7698639BF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27959" y="4353548"/>
                <a:ext cx="1197000" cy="15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913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F63646-CFFD-2BDA-5559-714690F4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33" y="1322173"/>
            <a:ext cx="4465318" cy="359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CF519-2277-2A6D-11DB-9F03718EF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636" y="1322173"/>
            <a:ext cx="4694364" cy="38213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1E57D8-A1D9-708B-C48E-E9990CF2FB4C}"/>
                  </a:ext>
                </a:extLst>
              </p14:cNvPr>
              <p14:cNvContentPartPr/>
              <p14:nvPr/>
            </p14:nvContentPartPr>
            <p14:xfrm>
              <a:off x="1167879" y="-79805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1E57D8-A1D9-708B-C48E-E9990CF2FB4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2239" y="-869692"/>
                <a:ext cx="7200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47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Prediction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E2EAA-201F-9CBC-C57D-2227EBE89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1143000"/>
            <a:ext cx="4722445" cy="3833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9F2ED-4BC8-68EE-438A-7EA857A3D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463" y="1066949"/>
            <a:ext cx="285474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7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96" name="Google Shape;3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99" name="Google Shape;3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2" name="Google Shape;4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4" name="Google Shape;4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5" name="Google Shape;4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7" name="Google Shape;4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8" name="Google Shape;4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9" name="Google Shape;4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0" name="Google Shape;4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1" name="Google Shape;4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2" name="Google Shape;4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13" name="Google Shape;4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4" name="Google Shape;4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15" name="Google Shape;4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16" name="Google Shape;4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Selection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Merge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Analysis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Data Import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4446255" y="4063600"/>
            <a:ext cx="139623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Exploratory Data Analysis &amp; Cleaning Data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Final Thoughts</a:t>
            </a:r>
            <a:endParaRPr sz="9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Roadmap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 3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28667-9DDA-E5B4-41AF-52FF0B3E1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93" y="1035413"/>
            <a:ext cx="2899826" cy="4108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74C8C-BAA8-3086-93EA-0DAF602FD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181" y="1035413"/>
            <a:ext cx="3072353" cy="403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Thoughts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211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Sometimes, The Data Isn’t There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B3F26-E54D-CF27-8526-A406E04F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699" y="1544849"/>
            <a:ext cx="4311471" cy="3522600"/>
          </a:xfrm>
        </p:spPr>
        <p:txBody>
          <a:bodyPr/>
          <a:lstStyle/>
          <a:p>
            <a:r>
              <a:rPr lang="en-US" sz="1800" dirty="0"/>
              <a:t>Originally, I wanted to predict whether or not a running back would make a </a:t>
            </a:r>
            <a:r>
              <a:rPr lang="en-US" sz="1800" dirty="0" err="1"/>
              <a:t>ProBowl</a:t>
            </a:r>
            <a:r>
              <a:rPr lang="en-US" sz="1800" dirty="0"/>
              <a:t> in their second season</a:t>
            </a:r>
          </a:p>
          <a:p>
            <a:endParaRPr lang="en-US" sz="1800" dirty="0"/>
          </a:p>
          <a:p>
            <a:r>
              <a:rPr lang="en-US" sz="1800" dirty="0"/>
              <a:t>However, if there isn’t enough data, it’s impossible to make an accurate assessment or prediction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D9EC0D-5234-346F-5C2B-44BA1124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71" y="2329620"/>
            <a:ext cx="4275576" cy="11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3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Scouts Exist For A Reason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B3F26-E54D-CF27-8526-A406E04F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877" y="1261889"/>
            <a:ext cx="4014485" cy="3522600"/>
          </a:xfrm>
        </p:spPr>
        <p:txBody>
          <a:bodyPr/>
          <a:lstStyle/>
          <a:p>
            <a:r>
              <a:rPr lang="en-US" sz="1800" dirty="0"/>
              <a:t>It’s very hard to predict how successful a player will be in the NFL</a:t>
            </a:r>
          </a:p>
          <a:p>
            <a:pPr marL="114300" indent="0">
              <a:buNone/>
            </a:pPr>
            <a:endParaRPr lang="en-US" sz="1800" dirty="0"/>
          </a:p>
        </p:txBody>
      </p:sp>
      <p:pic>
        <p:nvPicPr>
          <p:cNvPr id="1026" name="Picture 2" descr="2021 NFL draft evaluations could be heavy on tape, combine and Zoom">
            <a:extLst>
              <a:ext uri="{FF2B5EF4-FFF2-40B4-BE49-F238E27FC236}">
                <a16:creationId xmlns:a16="http://schemas.microsoft.com/office/drawing/2014/main" id="{293456B3-DA45-8D2D-C405-4EA4BE8E6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71" y="1464530"/>
            <a:ext cx="4610615" cy="307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5th Anniversary of the Patriots Drafting Tom Brady in the 6th Round |  Bleacher Report | Latest News, Videos and Highlights">
            <a:extLst>
              <a:ext uri="{FF2B5EF4-FFF2-40B4-BE49-F238E27FC236}">
                <a16:creationId xmlns:a16="http://schemas.microsoft.com/office/drawing/2014/main" id="{0A696CD5-EADE-0000-11A5-EFAA02B3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78" y="2390772"/>
            <a:ext cx="3221252" cy="21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455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Is Key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B3F26-E54D-CF27-8526-A406E04FA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2255" y="1257456"/>
            <a:ext cx="4311471" cy="3522600"/>
          </a:xfrm>
        </p:spPr>
        <p:txBody>
          <a:bodyPr/>
          <a:lstStyle/>
          <a:p>
            <a:r>
              <a:rPr lang="en-US" sz="1800" dirty="0"/>
              <a:t>Easily able to eliminate variables I knew to be redundant</a:t>
            </a:r>
          </a:p>
          <a:p>
            <a:pPr lvl="1"/>
            <a:r>
              <a:rPr lang="en-US" sz="1800" dirty="0"/>
              <a:t>Example: Total Yards and Yards per Game</a:t>
            </a:r>
          </a:p>
          <a:p>
            <a:r>
              <a:rPr lang="en-US" sz="1800" dirty="0"/>
              <a:t>Tell a story with the findings</a:t>
            </a:r>
          </a:p>
          <a:p>
            <a:pPr lvl="1"/>
            <a:r>
              <a:rPr lang="en-US" sz="1800" dirty="0"/>
              <a:t>Correlation between Weight and Yards per Carry</a:t>
            </a:r>
          </a:p>
          <a:p>
            <a:r>
              <a:rPr lang="en-US" sz="1800" dirty="0"/>
              <a:t>Expand/improve the model</a:t>
            </a:r>
          </a:p>
          <a:p>
            <a:pPr lvl="1"/>
            <a:r>
              <a:rPr lang="en-US" sz="1800" dirty="0"/>
              <a:t>Different positions</a:t>
            </a:r>
          </a:p>
          <a:p>
            <a:pPr lvl="1"/>
            <a:r>
              <a:rPr lang="en-US" sz="1800" dirty="0"/>
              <a:t>Create my own variable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5E1C6-57A0-FCE4-8AD5-5A33DDC3D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26" y="1544849"/>
            <a:ext cx="4346593" cy="2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4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>
            <a:spLocks noGrp="1"/>
          </p:cNvSpPr>
          <p:nvPr>
            <p:ph type="ctrTitle" idx="4294967295"/>
          </p:nvPr>
        </p:nvSpPr>
        <p:spPr>
          <a:xfrm>
            <a:off x="685800" y="857249"/>
            <a:ext cx="7772400" cy="7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Thanks!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146846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</a:rPr>
              <a:t>ANY QUESTIONS?</a:t>
            </a:r>
            <a:endParaRPr sz="3600" b="1">
              <a:solidFill>
                <a:schemeClr val="lt1"/>
              </a:solidFill>
            </a:endParaRPr>
          </a:p>
        </p:txBody>
      </p:sp>
      <p:sp>
        <p:nvSpPr>
          <p:cNvPr id="322" name="Google Shape;322;p34"/>
          <p:cNvSpPr txBox="1">
            <a:spLocks noGrp="1"/>
          </p:cNvSpPr>
          <p:nvPr>
            <p:ph type="body" idx="4294967295"/>
          </p:nvPr>
        </p:nvSpPr>
        <p:spPr>
          <a:xfrm>
            <a:off x="1275150" y="2841694"/>
            <a:ext cx="6593700" cy="12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You can find me at: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l</a:t>
            </a:r>
            <a:r>
              <a:rPr lang="en" sz="1800" dirty="0" err="1">
                <a:solidFill>
                  <a:srgbClr val="FFFFFF"/>
                </a:solidFill>
              </a:rPr>
              <a:t>inkedin.com</a:t>
            </a:r>
            <a:r>
              <a:rPr lang="en" sz="1800" dirty="0">
                <a:solidFill>
                  <a:srgbClr val="FFFFFF"/>
                </a:solidFill>
              </a:rPr>
              <a:t>/in/</a:t>
            </a:r>
            <a:r>
              <a:rPr lang="en-US" sz="1800" dirty="0">
                <a:solidFill>
                  <a:srgbClr val="FFFFFF"/>
                </a:solidFill>
              </a:rPr>
              <a:t>r</a:t>
            </a:r>
            <a:r>
              <a:rPr lang="en" sz="1800" dirty="0" err="1">
                <a:solidFill>
                  <a:srgbClr val="FFFFFF"/>
                </a:solidFill>
              </a:rPr>
              <a:t>ichard-kuehn</a:t>
            </a:r>
            <a:endParaRPr lang="en"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FFFFFF"/>
                </a:solidFill>
              </a:rPr>
              <a:t>rickykuehn@gmail.com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323" name="Google Shape;323;p3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24" name="Google Shape;324;p34"/>
          <p:cNvGrpSpPr/>
          <p:nvPr/>
        </p:nvGrpSpPr>
        <p:grpSpPr>
          <a:xfrm>
            <a:off x="3927600" y="2539800"/>
            <a:ext cx="1288800" cy="63900"/>
            <a:chOff x="3927600" y="2539800"/>
            <a:chExt cx="1288800" cy="63900"/>
          </a:xfrm>
        </p:grpSpPr>
        <p:cxnSp>
          <p:nvCxnSpPr>
            <p:cNvPr id="325" name="Google Shape;325;p34"/>
            <p:cNvCxnSpPr/>
            <p:nvPr/>
          </p:nvCxnSpPr>
          <p:spPr>
            <a:xfrm>
              <a:off x="3927600" y="2571750"/>
              <a:ext cx="128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6" name="Google Shape;326;p34"/>
            <p:cNvSpPr/>
            <p:nvPr/>
          </p:nvSpPr>
          <p:spPr>
            <a:xfrm flipH="1">
              <a:off x="4538275" y="2539800"/>
              <a:ext cx="67500" cy="63900"/>
            </a:xfrm>
            <a:prstGeom prst="diamond">
              <a:avLst/>
            </a:prstGeom>
            <a:solidFill>
              <a:srgbClr val="22222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685800" y="2146613"/>
            <a:ext cx="7772400" cy="8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Selection &amp; Import</a:t>
            </a:r>
            <a:endParaRPr dirty="0"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College Statistics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199" y="1403306"/>
            <a:ext cx="4114801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College Statistics from 2010 – 2019</a:t>
            </a:r>
            <a:endParaRPr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Downloaded excel spreadsheets from sports-</a:t>
            </a:r>
            <a:r>
              <a:rPr lang="en-US" sz="1600" dirty="0" err="1"/>
              <a:t>reference.com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Uploaded to </a:t>
            </a:r>
            <a:r>
              <a:rPr lang="en-US" sz="1600" dirty="0" err="1"/>
              <a:t>Jupityr</a:t>
            </a:r>
            <a:r>
              <a:rPr lang="en-US" sz="1600" dirty="0"/>
              <a:t> using pandas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Dropped ‘</a:t>
            </a:r>
            <a:r>
              <a:rPr lang="en-US" sz="1600" dirty="0" err="1"/>
              <a:t>Rk</a:t>
            </a:r>
            <a:r>
              <a:rPr lang="en-US" sz="1600" dirty="0"/>
              <a:t>’ and deleted symbols next to Player’s name indicating awards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Alabama RB Derrick Henry wins the Heisman Trophy - SBNation.com">
            <a:extLst>
              <a:ext uri="{FF2B5EF4-FFF2-40B4-BE49-F238E27FC236}">
                <a16:creationId xmlns:a16="http://schemas.microsoft.com/office/drawing/2014/main" id="{A71A1491-AE89-44FF-9217-B711046B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10915"/>
          <a:stretch/>
        </p:blipFill>
        <p:spPr bwMode="auto">
          <a:xfrm>
            <a:off x="4731251" y="1323102"/>
            <a:ext cx="4255114" cy="344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College Variables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A6B20-2F53-F908-82E5-85C48B30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26" y="1221756"/>
            <a:ext cx="6045948" cy="36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8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Combine Statistics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200" y="1403306"/>
            <a:ext cx="419199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Combine Statistics from 2011 – 2020</a:t>
            </a:r>
            <a:endParaRPr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 err="1"/>
              <a:t>Webscraped</a:t>
            </a:r>
            <a:r>
              <a:rPr lang="en-US" sz="1600" dirty="0"/>
              <a:t> from </a:t>
            </a:r>
            <a:r>
              <a:rPr lang="en-US" sz="1600" dirty="0" err="1"/>
              <a:t>nflcombineresults.com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Uploaded to </a:t>
            </a:r>
            <a:r>
              <a:rPr lang="en-US" sz="1600" dirty="0" err="1"/>
              <a:t>Jupityr</a:t>
            </a:r>
            <a:r>
              <a:rPr lang="en-US" sz="1600" dirty="0"/>
              <a:t> using </a:t>
            </a:r>
            <a:r>
              <a:rPr lang="en-US" sz="1600" dirty="0" err="1"/>
              <a:t>BeautifulSoup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Changed ‘Name’ column to ‘Player’ to simplify merge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076" name="Picture 4" descr="Derrick Henry moves well for a man his size - ProFootballTalk">
            <a:extLst>
              <a:ext uri="{FF2B5EF4-FFF2-40B4-BE49-F238E27FC236}">
                <a16:creationId xmlns:a16="http://schemas.microsoft.com/office/drawing/2014/main" id="{7C633120-623B-A1DC-5409-3BC1F99AA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57" y="1242148"/>
            <a:ext cx="4233645" cy="35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81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Combine Variables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7C163-ADE7-6173-E0B1-2CD4DD0B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21" y="1138781"/>
            <a:ext cx="6567157" cy="362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NFL Statistics</a:t>
            </a:r>
            <a:endParaRPr dirty="0"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457199" y="1403306"/>
            <a:ext cx="4239492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800"/>
              </a:spcAft>
            </a:pPr>
            <a:r>
              <a:rPr lang="en-US" sz="1600" dirty="0"/>
              <a:t>NFL Rush Statistics from 2011 – 2020</a:t>
            </a:r>
            <a:endParaRPr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Downloaded excel spreadsheets from sports-</a:t>
            </a:r>
            <a:r>
              <a:rPr lang="en-US" sz="1600" dirty="0" err="1"/>
              <a:t>reference.com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Uploaded to </a:t>
            </a:r>
            <a:r>
              <a:rPr lang="en-US" sz="1600" dirty="0" err="1"/>
              <a:t>Jupityr</a:t>
            </a:r>
            <a:r>
              <a:rPr lang="en-US" sz="1600" dirty="0"/>
              <a:t> using pandas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600" dirty="0"/>
              <a:t>Dropped ‘</a:t>
            </a:r>
            <a:r>
              <a:rPr lang="en-US" sz="1600" dirty="0" err="1"/>
              <a:t>Rk</a:t>
            </a:r>
            <a:r>
              <a:rPr lang="en-US" sz="1600" dirty="0"/>
              <a:t>’ and deleted symbols next to Player’s name indicating awards</a:t>
            </a:r>
            <a:endParaRPr sz="1600" dirty="0"/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122" name="Picture 2" descr="NFL stats and records, Week 6: Derrick Henry runs for rare feat">
            <a:extLst>
              <a:ext uri="{FF2B5EF4-FFF2-40B4-BE49-F238E27FC236}">
                <a16:creationId xmlns:a16="http://schemas.microsoft.com/office/drawing/2014/main" id="{6352584D-3EC1-3D43-BEC7-9DED62E9C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0130"/>
          <a:stretch/>
        </p:blipFill>
        <p:spPr bwMode="auto">
          <a:xfrm>
            <a:off x="4846350" y="1242150"/>
            <a:ext cx="4139690" cy="35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63852"/>
      </p:ext>
    </p:extLst>
  </p:cSld>
  <p:clrMapOvr>
    <a:masterClrMapping/>
  </p:clrMapOvr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222222"/>
      </a:dk1>
      <a:lt1>
        <a:srgbClr val="FFFFFF"/>
      </a:lt1>
      <a:dk2>
        <a:srgbClr val="8B8B8B"/>
      </a:dk2>
      <a:lt2>
        <a:srgbClr val="F3F3F3"/>
      </a:lt2>
      <a:accent1>
        <a:srgbClr val="A8122A"/>
      </a:accent1>
      <a:accent2>
        <a:srgbClr val="B88A92"/>
      </a:accent2>
      <a:accent3>
        <a:srgbClr val="F5F1E0"/>
      </a:accent3>
      <a:accent4>
        <a:srgbClr val="D6CEAD"/>
      </a:accent4>
      <a:accent5>
        <a:srgbClr val="434343"/>
      </a:accent5>
      <a:accent6>
        <a:srgbClr val="B7B7B7"/>
      </a:accent6>
      <a:hlink>
        <a:srgbClr val="A812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558</Words>
  <Application>Microsoft Macintosh PowerPoint</Application>
  <PresentationFormat>On-screen Show (16:9)</PresentationFormat>
  <Paragraphs>176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Merriweather</vt:lpstr>
      <vt:lpstr>Calibri</vt:lpstr>
      <vt:lpstr>Arial</vt:lpstr>
      <vt:lpstr>Raleway</vt:lpstr>
      <vt:lpstr>Othello template</vt:lpstr>
      <vt:lpstr>NFL Running Backs’ Second Season Performance</vt:lpstr>
      <vt:lpstr>About this template</vt:lpstr>
      <vt:lpstr>Project Roadmap</vt:lpstr>
      <vt:lpstr>Data Selection &amp; Import</vt:lpstr>
      <vt:lpstr>College Statistics</vt:lpstr>
      <vt:lpstr>College Variables</vt:lpstr>
      <vt:lpstr>Combine Statistics</vt:lpstr>
      <vt:lpstr>Combine Variables</vt:lpstr>
      <vt:lpstr>NFL Statistics</vt:lpstr>
      <vt:lpstr>NFL Variables</vt:lpstr>
      <vt:lpstr>Data Merge</vt:lpstr>
      <vt:lpstr>Timeline</vt:lpstr>
      <vt:lpstr>Merge Independent Variables</vt:lpstr>
      <vt:lpstr>Merge Independent &amp; Dependent Variables</vt:lpstr>
      <vt:lpstr>Concatenate Data Frames</vt:lpstr>
      <vt:lpstr>Exploratory Data Analysis &amp; Cleaning</vt:lpstr>
      <vt:lpstr>Column Types</vt:lpstr>
      <vt:lpstr>Manage Categorical Data</vt:lpstr>
      <vt:lpstr>Missing Value Management</vt:lpstr>
      <vt:lpstr>Multicollinearity: College</vt:lpstr>
      <vt:lpstr>Multicollinearity: Combine</vt:lpstr>
      <vt:lpstr>Multicollinearity: NFL</vt:lpstr>
      <vt:lpstr>Pre-Analysis</vt:lpstr>
      <vt:lpstr>Data Analysis</vt:lpstr>
      <vt:lpstr>Ordinary Least Square Regression</vt:lpstr>
      <vt:lpstr>Ordinary Least Square Regression</vt:lpstr>
      <vt:lpstr>Variance Inflation Factor</vt:lpstr>
      <vt:lpstr>Prediction</vt:lpstr>
      <vt:lpstr>Prediction</vt:lpstr>
      <vt:lpstr>Exp 3</vt:lpstr>
      <vt:lpstr>Final Thoughts</vt:lpstr>
      <vt:lpstr>Sometimes, The Data Isn’t There</vt:lpstr>
      <vt:lpstr>Scouts Exist For A Reason</vt:lpstr>
      <vt:lpstr>Context Is Key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Ricky Kuehn</cp:lastModifiedBy>
  <cp:revision>7</cp:revision>
  <dcterms:modified xsi:type="dcterms:W3CDTF">2022-06-02T01:16:41Z</dcterms:modified>
</cp:coreProperties>
</file>